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slides/slide15.xml" Type="http://schemas.openxmlformats.org/officeDocument/2006/relationships/slide"/><Relationship Id="rId21" Target="slides/slide16.xml" Type="http://schemas.openxmlformats.org/officeDocument/2006/relationships/slide"/><Relationship Id="rId22" Target="slides/slide17.xml" Type="http://schemas.openxmlformats.org/officeDocument/2006/relationships/slide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1.png" Type="http://schemas.openxmlformats.org/officeDocument/2006/relationships/image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1.png" Type="http://schemas.openxmlformats.org/officeDocument/2006/relationships/image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1.png" Type="http://schemas.openxmlformats.org/officeDocument/2006/relationships/image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1.png" Type="http://schemas.openxmlformats.org/officeDocument/2006/relationships/image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1.png" Type="http://schemas.openxmlformats.org/officeDocument/2006/relationships/image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Relationship Id="rId2" Target="../media/image1.png" Type="http://schemas.openxmlformats.org/officeDocument/2006/relationships/image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flipH="false" flipV="false" rot="0">
            <a:off x="0" y="0"/>
            <a:ext cx="12192000" cy="6858000"/>
            <a:chOff x="0" y="0"/>
            <a:chExt cx="12192000" cy="6858000"/>
          </a:xfrm>
        </p:grpSpPr>
        <p:sp>
          <p:nvSpPr>
            <p:cNvPr name="AutoShape 3" id="3"/>
            <p:cNvSpPr/>
            <p:nvPr/>
          </p:nvSpPr>
          <p:spPr>
            <a:xfrm flipH="true" flipV="false" rot="0">
              <a:off x="0" y="0"/>
              <a:ext cx="12192000" cy="6858000"/>
            </a:xfrm>
            <a:prstGeom prst="rect">
              <a:avLst/>
            </a:prstGeom>
            <a:blipFill rotWithShape="true">
              <a:blip r:embed="rId2">
                <a:alphaModFix amt="100000"/>
                <a:alphaModFix amt="100000"/>
              </a:blip>
              <a:stretch>
                <a:fillRect l="-18453" r="-31549" t="-19400" b="-30045"/>
              </a:stretch>
            </a:blipFill>
            <a:ln>
              <a:prstDash val="solid"/>
              <a:headEnd type="none"/>
              <a:tailEnd type="none"/>
            </a:ln>
          </p:spPr>
        </p:sp>
        <p:sp>
          <p:nvSpPr>
            <p:cNvPr name="AutoShape 4" id="4"/>
            <p:cNvSpPr/>
            <p:nvPr/>
          </p:nvSpPr>
          <p:spPr>
            <a:xfrm flipH="false" flipV="false" rot="0">
              <a:off x="3429000" y="0"/>
              <a:ext cx="8763000" cy="6858000"/>
            </a:xfrm>
            <a:custGeom>
              <a:rect l="l" t="t" r="r" b="b"/>
              <a:pathLst>
                <a:path w="12192000" h="6858000"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gradFill>
              <a:gsLst>
                <a:gs pos="0">
                  <a:srgbClr val="FCF5DA">
                    <a:alpha val="100000"/>
                  </a:srgbClr>
                </a:gs>
                <a:gs pos="40000">
                  <a:srgbClr val="FCF5DA">
                    <a:alpha val="90196"/>
                  </a:srgbClr>
                </a:gs>
                <a:gs pos="66000">
                  <a:srgbClr val="FCF5DA">
                    <a:alpha val="0"/>
                  </a:srgbClr>
                </a:gs>
              </a:gsLst>
              <a:lin ang="7200000"/>
            </a:gradFill>
            <a:ln>
              <a:prstDash val="solid"/>
              <a:headEnd type="none"/>
              <a:tailEnd type="none"/>
            </a:ln>
          </p:spPr>
        </p:sp>
      </p:grpSp>
      <p:sp>
        <p:nvSpPr>
          <p:cNvPr name="AutoShape 5" id="5"/>
          <p:cNvSpPr/>
          <p:nvPr/>
        </p:nvSpPr>
        <p:spPr>
          <a:xfrm flipH="true" flipV="false" rot="12720000">
            <a:off x="10695501" y="748945"/>
            <a:ext cx="658493" cy="582061"/>
          </a:xfrm>
          <a:custGeom>
            <a:rect l="l" t="t" r="r" b="b"/>
            <a:pathLst>
              <a:path w="7758545" h="6858000">
                <a:moveTo>
                  <a:pt x="2332861" y="0"/>
                </a:moveTo>
                <a:cubicBezTo>
                  <a:pt x="2317784" y="17522"/>
                  <a:pt x="2305559" y="38711"/>
                  <a:pt x="2287223" y="52158"/>
                </a:cubicBezTo>
                <a:cubicBezTo>
                  <a:pt x="2257068" y="74570"/>
                  <a:pt x="2223654" y="92907"/>
                  <a:pt x="2191056" y="111244"/>
                </a:cubicBezTo>
                <a:cubicBezTo>
                  <a:pt x="2175979" y="119394"/>
                  <a:pt x="2156419" y="120616"/>
                  <a:pt x="2143380" y="130803"/>
                </a:cubicBezTo>
                <a:cubicBezTo>
                  <a:pt x="2114856" y="152807"/>
                  <a:pt x="2088776" y="178479"/>
                  <a:pt x="2056178" y="208226"/>
                </a:cubicBezTo>
                <a:cubicBezTo>
                  <a:pt x="2072477" y="203336"/>
                  <a:pt x="2082664" y="200483"/>
                  <a:pt x="2092851" y="197224"/>
                </a:cubicBezTo>
                <a:cubicBezTo>
                  <a:pt x="2061067" y="214745"/>
                  <a:pt x="2066772" y="273424"/>
                  <a:pt x="2015836" y="268534"/>
                </a:cubicBezTo>
                <a:cubicBezTo>
                  <a:pt x="2010946" y="268126"/>
                  <a:pt x="2004834" y="269349"/>
                  <a:pt x="2001167" y="272201"/>
                </a:cubicBezTo>
                <a:cubicBezTo>
                  <a:pt x="1966123" y="301133"/>
                  <a:pt x="1931079" y="330472"/>
                  <a:pt x="1895220" y="360626"/>
                </a:cubicBezTo>
                <a:cubicBezTo>
                  <a:pt x="1890738" y="353291"/>
                  <a:pt x="1885033" y="343511"/>
                  <a:pt x="1878921" y="333324"/>
                </a:cubicBezTo>
                <a:cubicBezTo>
                  <a:pt x="1876476" y="334547"/>
                  <a:pt x="1874031" y="335769"/>
                  <a:pt x="1871586" y="336991"/>
                </a:cubicBezTo>
                <a:cubicBezTo>
                  <a:pt x="1881366" y="365516"/>
                  <a:pt x="1890738" y="394040"/>
                  <a:pt x="1902555" y="428676"/>
                </a:cubicBezTo>
                <a:cubicBezTo>
                  <a:pt x="1900518" y="431936"/>
                  <a:pt x="1893590" y="442938"/>
                  <a:pt x="1886663" y="454348"/>
                </a:cubicBezTo>
                <a:cubicBezTo>
                  <a:pt x="1889108" y="456385"/>
                  <a:pt x="1891553" y="458422"/>
                  <a:pt x="1893998" y="460460"/>
                </a:cubicBezTo>
                <a:cubicBezTo>
                  <a:pt x="1948601" y="419711"/>
                  <a:pt x="2002797" y="379370"/>
                  <a:pt x="2059437" y="337399"/>
                </a:cubicBezTo>
                <a:cubicBezTo>
                  <a:pt x="2056178" y="333732"/>
                  <a:pt x="2049250" y="325989"/>
                  <a:pt x="2042730" y="318247"/>
                </a:cubicBezTo>
                <a:cubicBezTo>
                  <a:pt x="2044360" y="315395"/>
                  <a:pt x="2046398" y="312950"/>
                  <a:pt x="2048028" y="310097"/>
                </a:cubicBezTo>
                <a:cubicBezTo>
                  <a:pt x="2059030" y="315802"/>
                  <a:pt x="2070440" y="321507"/>
                  <a:pt x="2078589" y="325582"/>
                </a:cubicBezTo>
                <a:cubicBezTo>
                  <a:pt x="2106298" y="310505"/>
                  <a:pt x="2132785" y="295835"/>
                  <a:pt x="2154789" y="283611"/>
                </a:cubicBezTo>
                <a:cubicBezTo>
                  <a:pt x="2169866" y="309690"/>
                  <a:pt x="2182498" y="330879"/>
                  <a:pt x="2195945" y="353698"/>
                </a:cubicBezTo>
                <a:cubicBezTo>
                  <a:pt x="2184128" y="362663"/>
                  <a:pt x="2101816" y="365923"/>
                  <a:pt x="2094481" y="359811"/>
                </a:cubicBezTo>
                <a:cubicBezTo>
                  <a:pt x="2076144" y="370813"/>
                  <a:pt x="2056178" y="376925"/>
                  <a:pt x="2047620" y="389965"/>
                </a:cubicBezTo>
                <a:cubicBezTo>
                  <a:pt x="2039063" y="403004"/>
                  <a:pt x="2041916" y="423786"/>
                  <a:pt x="2039471" y="444975"/>
                </a:cubicBezTo>
                <a:cubicBezTo>
                  <a:pt x="2082664" y="414821"/>
                  <a:pt x="2118116" y="389965"/>
                  <a:pt x="2153567" y="364701"/>
                </a:cubicBezTo>
                <a:cubicBezTo>
                  <a:pt x="2160494" y="373665"/>
                  <a:pt x="2159272" y="373258"/>
                  <a:pt x="2139305" y="411562"/>
                </a:cubicBezTo>
                <a:cubicBezTo>
                  <a:pt x="2130340" y="429083"/>
                  <a:pt x="2128303" y="449865"/>
                  <a:pt x="2121783" y="473907"/>
                </a:cubicBezTo>
                <a:cubicBezTo>
                  <a:pt x="2134415" y="471870"/>
                  <a:pt x="2141342" y="470647"/>
                  <a:pt x="2148269" y="469425"/>
                </a:cubicBezTo>
                <a:lnTo>
                  <a:pt x="2147047" y="468610"/>
                </a:lnTo>
                <a:cubicBezTo>
                  <a:pt x="2156419" y="501209"/>
                  <a:pt x="2123820" y="488984"/>
                  <a:pt x="2113226" y="500394"/>
                </a:cubicBezTo>
                <a:cubicBezTo>
                  <a:pt x="2107928" y="445383"/>
                  <a:pt x="2103446" y="433973"/>
                  <a:pt x="2083479" y="429083"/>
                </a:cubicBezTo>
                <a:cubicBezTo>
                  <a:pt x="2081442" y="449458"/>
                  <a:pt x="2079812" y="469832"/>
                  <a:pt x="2077774" y="490206"/>
                </a:cubicBezTo>
                <a:cubicBezTo>
                  <a:pt x="2061067" y="486539"/>
                  <a:pt x="2046805" y="483279"/>
                  <a:pt x="2031728" y="479612"/>
                </a:cubicBezTo>
                <a:cubicBezTo>
                  <a:pt x="2040693" y="498764"/>
                  <a:pt x="2047620" y="513433"/>
                  <a:pt x="2054140" y="528103"/>
                </a:cubicBezTo>
                <a:cubicBezTo>
                  <a:pt x="2038248" y="520360"/>
                  <a:pt x="2022764" y="512211"/>
                  <a:pt x="2016651" y="509358"/>
                </a:cubicBezTo>
                <a:cubicBezTo>
                  <a:pt x="1986497" y="509358"/>
                  <a:pt x="1965715" y="509358"/>
                  <a:pt x="1937191" y="509358"/>
                </a:cubicBezTo>
                <a:cubicBezTo>
                  <a:pt x="1947786" y="495096"/>
                  <a:pt x="1951861" y="489391"/>
                  <a:pt x="1955936" y="483687"/>
                </a:cubicBezTo>
                <a:cubicBezTo>
                  <a:pt x="1953083" y="481649"/>
                  <a:pt x="1950231" y="480019"/>
                  <a:pt x="1947379" y="477982"/>
                </a:cubicBezTo>
                <a:cubicBezTo>
                  <a:pt x="1942896" y="485724"/>
                  <a:pt x="1933524" y="494281"/>
                  <a:pt x="1934339" y="501616"/>
                </a:cubicBezTo>
                <a:cubicBezTo>
                  <a:pt x="1941674" y="565591"/>
                  <a:pt x="1999944" y="535845"/>
                  <a:pt x="2030913" y="555404"/>
                </a:cubicBezTo>
                <a:cubicBezTo>
                  <a:pt x="2039878" y="544810"/>
                  <a:pt x="2046805" y="536252"/>
                  <a:pt x="2053733" y="527695"/>
                </a:cubicBezTo>
                <a:cubicBezTo>
                  <a:pt x="2065142" y="518323"/>
                  <a:pt x="2076959" y="509358"/>
                  <a:pt x="2088369" y="499986"/>
                </a:cubicBezTo>
                <a:cubicBezTo>
                  <a:pt x="2107928" y="547255"/>
                  <a:pt x="2065142" y="557849"/>
                  <a:pt x="2039878" y="577816"/>
                </a:cubicBezTo>
                <a:cubicBezTo>
                  <a:pt x="2050065" y="588003"/>
                  <a:pt x="2059030" y="596968"/>
                  <a:pt x="2067995" y="606340"/>
                </a:cubicBezTo>
                <a:cubicBezTo>
                  <a:pt x="2056992" y="613675"/>
                  <a:pt x="2045583" y="621010"/>
                  <a:pt x="2031728" y="629974"/>
                </a:cubicBezTo>
                <a:cubicBezTo>
                  <a:pt x="2027653" y="618565"/>
                  <a:pt x="2024394" y="608785"/>
                  <a:pt x="2019504" y="594931"/>
                </a:cubicBezTo>
                <a:cubicBezTo>
                  <a:pt x="1974273" y="625084"/>
                  <a:pt x="1918854" y="638124"/>
                  <a:pt x="1891145" y="690690"/>
                </a:cubicBezTo>
                <a:cubicBezTo>
                  <a:pt x="1891145" y="690690"/>
                  <a:pt x="1891960" y="689875"/>
                  <a:pt x="1891960" y="689875"/>
                </a:cubicBezTo>
                <a:cubicBezTo>
                  <a:pt x="1880143" y="695987"/>
                  <a:pt x="1868326" y="702507"/>
                  <a:pt x="1856916" y="708212"/>
                </a:cubicBezTo>
                <a:cubicBezTo>
                  <a:pt x="1861806" y="725326"/>
                  <a:pt x="1866289" y="739996"/>
                  <a:pt x="1871179" y="756295"/>
                </a:cubicBezTo>
                <a:cubicBezTo>
                  <a:pt x="1846322" y="756295"/>
                  <a:pt x="1825948" y="756295"/>
                  <a:pt x="1794979" y="756295"/>
                </a:cubicBezTo>
                <a:cubicBezTo>
                  <a:pt x="1808833" y="771780"/>
                  <a:pt x="1818205" y="782374"/>
                  <a:pt x="1834505" y="800711"/>
                </a:cubicBezTo>
                <a:cubicBezTo>
                  <a:pt x="1821058" y="812936"/>
                  <a:pt x="1805166" y="827198"/>
                  <a:pt x="1785199" y="845127"/>
                </a:cubicBezTo>
                <a:cubicBezTo>
                  <a:pt x="1782346" y="804786"/>
                  <a:pt x="1779902" y="773817"/>
                  <a:pt x="1777457" y="742441"/>
                </a:cubicBezTo>
                <a:cubicBezTo>
                  <a:pt x="1771752" y="741626"/>
                  <a:pt x="1765640" y="740403"/>
                  <a:pt x="1759935" y="739588"/>
                </a:cubicBezTo>
                <a:cubicBezTo>
                  <a:pt x="1773382" y="778299"/>
                  <a:pt x="1774604" y="811713"/>
                  <a:pt x="1726928" y="824345"/>
                </a:cubicBezTo>
                <a:cubicBezTo>
                  <a:pt x="1742005" y="835348"/>
                  <a:pt x="1753822" y="844312"/>
                  <a:pt x="1766047" y="853685"/>
                </a:cubicBezTo>
                <a:cubicBezTo>
                  <a:pt x="1750563" y="870391"/>
                  <a:pt x="1736301" y="885876"/>
                  <a:pt x="1720001" y="903805"/>
                </a:cubicBezTo>
                <a:cubicBezTo>
                  <a:pt x="1714296" y="894433"/>
                  <a:pt x="1709406" y="886283"/>
                  <a:pt x="1704517" y="878134"/>
                </a:cubicBezTo>
                <a:cubicBezTo>
                  <a:pt x="1713481" y="870391"/>
                  <a:pt x="1721223" y="863872"/>
                  <a:pt x="1729373" y="856944"/>
                </a:cubicBezTo>
                <a:cubicBezTo>
                  <a:pt x="1726113" y="853277"/>
                  <a:pt x="1722853" y="849610"/>
                  <a:pt x="1719186" y="845942"/>
                </a:cubicBezTo>
                <a:cubicBezTo>
                  <a:pt x="1683735" y="850832"/>
                  <a:pt x="1683327" y="892803"/>
                  <a:pt x="1664990" y="916845"/>
                </a:cubicBezTo>
                <a:cubicBezTo>
                  <a:pt x="1672325" y="912770"/>
                  <a:pt x="1679660" y="908695"/>
                  <a:pt x="1687402" y="904620"/>
                </a:cubicBezTo>
                <a:cubicBezTo>
                  <a:pt x="1691070" y="907065"/>
                  <a:pt x="1694737" y="909918"/>
                  <a:pt x="1698404" y="912363"/>
                </a:cubicBezTo>
                <a:cubicBezTo>
                  <a:pt x="1687402" y="930699"/>
                  <a:pt x="1676807" y="949444"/>
                  <a:pt x="1665805" y="967781"/>
                </a:cubicBezTo>
                <a:cubicBezTo>
                  <a:pt x="1662545" y="966151"/>
                  <a:pt x="1659285" y="964928"/>
                  <a:pt x="1656026" y="963298"/>
                </a:cubicBezTo>
                <a:cubicBezTo>
                  <a:pt x="1654396" y="956371"/>
                  <a:pt x="1652766" y="949036"/>
                  <a:pt x="1650321" y="938034"/>
                </a:cubicBezTo>
                <a:cubicBezTo>
                  <a:pt x="1629131" y="950666"/>
                  <a:pt x="1609572" y="962483"/>
                  <a:pt x="1589605" y="974301"/>
                </a:cubicBezTo>
                <a:cubicBezTo>
                  <a:pt x="1641356" y="984488"/>
                  <a:pt x="1618129" y="1014642"/>
                  <a:pt x="1614869" y="1037054"/>
                </a:cubicBezTo>
                <a:cubicBezTo>
                  <a:pt x="1604275" y="1028089"/>
                  <a:pt x="1593273" y="1019124"/>
                  <a:pt x="1583086" y="1010567"/>
                </a:cubicBezTo>
                <a:cubicBezTo>
                  <a:pt x="1563526" y="1028904"/>
                  <a:pt x="1615277" y="1046426"/>
                  <a:pt x="1579826" y="1061910"/>
                </a:cubicBezTo>
                <a:cubicBezTo>
                  <a:pt x="1558636" y="1088804"/>
                  <a:pt x="1537447" y="1115291"/>
                  <a:pt x="1516258" y="1142185"/>
                </a:cubicBezTo>
                <a:cubicBezTo>
                  <a:pt x="1522370" y="1145853"/>
                  <a:pt x="1528075" y="1149520"/>
                  <a:pt x="1534187" y="1153187"/>
                </a:cubicBezTo>
                <a:cubicBezTo>
                  <a:pt x="1549264" y="1122626"/>
                  <a:pt x="1564341" y="1092064"/>
                  <a:pt x="1579826" y="1061910"/>
                </a:cubicBezTo>
                <a:cubicBezTo>
                  <a:pt x="1590013" y="1065985"/>
                  <a:pt x="1600200" y="1070060"/>
                  <a:pt x="1614055" y="1075765"/>
                </a:cubicBezTo>
                <a:cubicBezTo>
                  <a:pt x="1614055" y="1058243"/>
                  <a:pt x="1614055" y="1047241"/>
                  <a:pt x="1614055" y="1036239"/>
                </a:cubicBezTo>
                <a:cubicBezTo>
                  <a:pt x="1619759" y="1032571"/>
                  <a:pt x="1628317" y="1030126"/>
                  <a:pt x="1630761" y="1024829"/>
                </a:cubicBezTo>
                <a:cubicBezTo>
                  <a:pt x="1646246" y="990193"/>
                  <a:pt x="1667843" y="979190"/>
                  <a:pt x="1706961" y="1010567"/>
                </a:cubicBezTo>
                <a:cubicBezTo>
                  <a:pt x="1719594" y="985303"/>
                  <a:pt x="1730596" y="963298"/>
                  <a:pt x="1743635" y="936404"/>
                </a:cubicBezTo>
                <a:cubicBezTo>
                  <a:pt x="1744043" y="936404"/>
                  <a:pt x="1755452" y="937627"/>
                  <a:pt x="1758305" y="938034"/>
                </a:cubicBezTo>
                <a:cubicBezTo>
                  <a:pt x="1763195" y="955964"/>
                  <a:pt x="1763195" y="977968"/>
                  <a:pt x="1771752" y="982450"/>
                </a:cubicBezTo>
                <a:cubicBezTo>
                  <a:pt x="1785606" y="989378"/>
                  <a:pt x="1805166" y="984488"/>
                  <a:pt x="1828800" y="984488"/>
                </a:cubicBezTo>
                <a:cubicBezTo>
                  <a:pt x="1819835" y="996712"/>
                  <a:pt x="1815353" y="1002825"/>
                  <a:pt x="1810056" y="1009752"/>
                </a:cubicBezTo>
                <a:cubicBezTo>
                  <a:pt x="1835320" y="1020347"/>
                  <a:pt x="1843877" y="1033386"/>
                  <a:pt x="1812093" y="1051723"/>
                </a:cubicBezTo>
                <a:cubicBezTo>
                  <a:pt x="1819835" y="1058243"/>
                  <a:pt x="1826355" y="1063948"/>
                  <a:pt x="1836542" y="1072505"/>
                </a:cubicBezTo>
                <a:cubicBezTo>
                  <a:pt x="1842654" y="1029719"/>
                  <a:pt x="1848359" y="990193"/>
                  <a:pt x="1852434" y="962891"/>
                </a:cubicBezTo>
                <a:cubicBezTo>
                  <a:pt x="1870364" y="954741"/>
                  <a:pt x="1886256" y="952704"/>
                  <a:pt x="1891145" y="944147"/>
                </a:cubicBezTo>
                <a:cubicBezTo>
                  <a:pt x="1904592" y="920512"/>
                  <a:pt x="1917225" y="909918"/>
                  <a:pt x="1942081" y="929477"/>
                </a:cubicBezTo>
                <a:cubicBezTo>
                  <a:pt x="1944526" y="931514"/>
                  <a:pt x="1954713" y="924587"/>
                  <a:pt x="1960826" y="921735"/>
                </a:cubicBezTo>
                <a:cubicBezTo>
                  <a:pt x="1955936" y="916030"/>
                  <a:pt x="1952268" y="906250"/>
                  <a:pt x="1946564" y="905028"/>
                </a:cubicBezTo>
                <a:cubicBezTo>
                  <a:pt x="1934339" y="902583"/>
                  <a:pt x="1921299" y="904213"/>
                  <a:pt x="1908667" y="904213"/>
                </a:cubicBezTo>
                <a:cubicBezTo>
                  <a:pt x="1907852" y="900953"/>
                  <a:pt x="1907037" y="898101"/>
                  <a:pt x="1906222" y="894841"/>
                </a:cubicBezTo>
                <a:cubicBezTo>
                  <a:pt x="1916410" y="889951"/>
                  <a:pt x="1926597" y="885061"/>
                  <a:pt x="1931079" y="882616"/>
                </a:cubicBezTo>
                <a:cubicBezTo>
                  <a:pt x="1934339" y="859389"/>
                  <a:pt x="1936784" y="838608"/>
                  <a:pt x="1939636" y="817826"/>
                </a:cubicBezTo>
                <a:cubicBezTo>
                  <a:pt x="1945749" y="817011"/>
                  <a:pt x="1951453" y="815788"/>
                  <a:pt x="1957566" y="814973"/>
                </a:cubicBezTo>
                <a:cubicBezTo>
                  <a:pt x="1963271" y="831273"/>
                  <a:pt x="1968975" y="847980"/>
                  <a:pt x="1975495" y="866724"/>
                </a:cubicBezTo>
                <a:cubicBezTo>
                  <a:pt x="1985275" y="857759"/>
                  <a:pt x="1999537" y="843905"/>
                  <a:pt x="2009317" y="834533"/>
                </a:cubicBezTo>
                <a:cubicBezTo>
                  <a:pt x="2026431" y="845127"/>
                  <a:pt x="2041916" y="854499"/>
                  <a:pt x="2061882" y="866724"/>
                </a:cubicBezTo>
                <a:cubicBezTo>
                  <a:pt x="2056992" y="875689"/>
                  <a:pt x="2050880" y="887913"/>
                  <a:pt x="2044360" y="900953"/>
                </a:cubicBezTo>
                <a:cubicBezTo>
                  <a:pt x="2059437" y="913993"/>
                  <a:pt x="2076144" y="928255"/>
                  <a:pt x="2092444" y="942517"/>
                </a:cubicBezTo>
                <a:cubicBezTo>
                  <a:pt x="2089184" y="946591"/>
                  <a:pt x="2085924" y="950666"/>
                  <a:pt x="2082257" y="954741"/>
                </a:cubicBezTo>
                <a:cubicBezTo>
                  <a:pt x="2066365" y="941702"/>
                  <a:pt x="2050065" y="928255"/>
                  <a:pt x="2032543" y="913585"/>
                </a:cubicBezTo>
                <a:cubicBezTo>
                  <a:pt x="2022356" y="927440"/>
                  <a:pt x="2011761" y="938442"/>
                  <a:pt x="2006057" y="951481"/>
                </a:cubicBezTo>
                <a:cubicBezTo>
                  <a:pt x="2003204" y="958409"/>
                  <a:pt x="2006872" y="971448"/>
                  <a:pt x="2012169" y="977153"/>
                </a:cubicBezTo>
                <a:cubicBezTo>
                  <a:pt x="2016651" y="981635"/>
                  <a:pt x="2033358" y="993045"/>
                  <a:pt x="2034173" y="969411"/>
                </a:cubicBezTo>
                <a:cubicBezTo>
                  <a:pt x="2034173" y="967781"/>
                  <a:pt x="2055363" y="966966"/>
                  <a:pt x="2077367" y="964521"/>
                </a:cubicBezTo>
                <a:cubicBezTo>
                  <a:pt x="2057400" y="986118"/>
                  <a:pt x="2044768" y="999565"/>
                  <a:pt x="2028876" y="1016679"/>
                </a:cubicBezTo>
                <a:cubicBezTo>
                  <a:pt x="2009317" y="1002010"/>
                  <a:pt x="1991387" y="984895"/>
                  <a:pt x="1970198" y="973893"/>
                </a:cubicBezTo>
                <a:cubicBezTo>
                  <a:pt x="1932302" y="954334"/>
                  <a:pt x="1915595" y="964521"/>
                  <a:pt x="1908667" y="1004047"/>
                </a:cubicBezTo>
                <a:cubicBezTo>
                  <a:pt x="1895628" y="1004862"/>
                  <a:pt x="1876883" y="1000787"/>
                  <a:pt x="1871994" y="1007307"/>
                </a:cubicBezTo>
                <a:cubicBezTo>
                  <a:pt x="1865066" y="1016679"/>
                  <a:pt x="1868734" y="1033386"/>
                  <a:pt x="1867511" y="1046833"/>
                </a:cubicBezTo>
                <a:cubicBezTo>
                  <a:pt x="1866289" y="1058650"/>
                  <a:pt x="1864251" y="1070467"/>
                  <a:pt x="1863029" y="1082285"/>
                </a:cubicBezTo>
                <a:cubicBezTo>
                  <a:pt x="1861806" y="1093287"/>
                  <a:pt x="1861399" y="1104696"/>
                  <a:pt x="1860991" y="1113661"/>
                </a:cubicBezTo>
                <a:cubicBezTo>
                  <a:pt x="1832060" y="1108771"/>
                  <a:pt x="1804351" y="1104289"/>
                  <a:pt x="1776642" y="1099399"/>
                </a:cubicBezTo>
                <a:cubicBezTo>
                  <a:pt x="1775827" y="1102251"/>
                  <a:pt x="1775012" y="1105511"/>
                  <a:pt x="1774197" y="1108364"/>
                </a:cubicBezTo>
                <a:cubicBezTo>
                  <a:pt x="1784791" y="1119366"/>
                  <a:pt x="1796201" y="1129553"/>
                  <a:pt x="1805573" y="1141778"/>
                </a:cubicBezTo>
                <a:cubicBezTo>
                  <a:pt x="1809241" y="1146667"/>
                  <a:pt x="1810463" y="1161337"/>
                  <a:pt x="1809648" y="1161744"/>
                </a:cubicBezTo>
                <a:cubicBezTo>
                  <a:pt x="1798238" y="1165819"/>
                  <a:pt x="1785606" y="1170709"/>
                  <a:pt x="1773789" y="1170302"/>
                </a:cubicBezTo>
                <a:cubicBezTo>
                  <a:pt x="1764825" y="1169894"/>
                  <a:pt x="1756267" y="1162559"/>
                  <a:pt x="1747303" y="1158077"/>
                </a:cubicBezTo>
                <a:cubicBezTo>
                  <a:pt x="1744858" y="1161337"/>
                  <a:pt x="1742820" y="1165004"/>
                  <a:pt x="1740375" y="1168264"/>
                </a:cubicBezTo>
                <a:cubicBezTo>
                  <a:pt x="1757490" y="1181711"/>
                  <a:pt x="1773382" y="1197603"/>
                  <a:pt x="1791719" y="1208198"/>
                </a:cubicBezTo>
                <a:cubicBezTo>
                  <a:pt x="1809648" y="1218385"/>
                  <a:pt x="1837765" y="1217978"/>
                  <a:pt x="1824725" y="1251392"/>
                </a:cubicBezTo>
                <a:cubicBezTo>
                  <a:pt x="1824318" y="1253021"/>
                  <a:pt x="1838580" y="1263616"/>
                  <a:pt x="1840617" y="1262394"/>
                </a:cubicBezTo>
                <a:cubicBezTo>
                  <a:pt x="1848767" y="1256281"/>
                  <a:pt x="1860584" y="1248132"/>
                  <a:pt x="1861399" y="1239982"/>
                </a:cubicBezTo>
                <a:cubicBezTo>
                  <a:pt x="1863436" y="1219607"/>
                  <a:pt x="1858139" y="1198826"/>
                  <a:pt x="1859361" y="1178044"/>
                </a:cubicBezTo>
                <a:cubicBezTo>
                  <a:pt x="1860991" y="1151965"/>
                  <a:pt x="1861399" y="1123848"/>
                  <a:pt x="1893998" y="1114068"/>
                </a:cubicBezTo>
                <a:lnTo>
                  <a:pt x="1893998" y="1113661"/>
                </a:lnTo>
                <a:cubicBezTo>
                  <a:pt x="1896443" y="1133628"/>
                  <a:pt x="1899295" y="1149927"/>
                  <a:pt x="1924559" y="1157670"/>
                </a:cubicBezTo>
                <a:cubicBezTo>
                  <a:pt x="1946971" y="1165004"/>
                  <a:pt x="1965715" y="1183749"/>
                  <a:pt x="1985682" y="1197603"/>
                </a:cubicBezTo>
                <a:cubicBezTo>
                  <a:pt x="1984867" y="1201271"/>
                  <a:pt x="1984052" y="1204938"/>
                  <a:pt x="1983237" y="1208605"/>
                </a:cubicBezTo>
                <a:cubicBezTo>
                  <a:pt x="1965308" y="1207383"/>
                  <a:pt x="1947379" y="1206568"/>
                  <a:pt x="1927412" y="1205345"/>
                </a:cubicBezTo>
                <a:cubicBezTo>
                  <a:pt x="1932709" y="1221645"/>
                  <a:pt x="1939636" y="1242019"/>
                  <a:pt x="1946971" y="1265246"/>
                </a:cubicBezTo>
                <a:cubicBezTo>
                  <a:pt x="1935154" y="1267283"/>
                  <a:pt x="1925782" y="1268913"/>
                  <a:pt x="1916002" y="1270951"/>
                </a:cubicBezTo>
                <a:cubicBezTo>
                  <a:pt x="1917632" y="1281138"/>
                  <a:pt x="1919262" y="1291325"/>
                  <a:pt x="1921299" y="1303142"/>
                </a:cubicBezTo>
                <a:cubicBezTo>
                  <a:pt x="1873216" y="1295808"/>
                  <a:pt x="1870364" y="1298660"/>
                  <a:pt x="1875661" y="1340631"/>
                </a:cubicBezTo>
                <a:cubicBezTo>
                  <a:pt x="1876476" y="1345928"/>
                  <a:pt x="1873623" y="1356931"/>
                  <a:pt x="1871586" y="1356931"/>
                </a:cubicBezTo>
                <a:cubicBezTo>
                  <a:pt x="1858954" y="1358560"/>
                  <a:pt x="1845914" y="1357746"/>
                  <a:pt x="1823910" y="1357746"/>
                </a:cubicBezTo>
                <a:cubicBezTo>
                  <a:pt x="1788866" y="1401347"/>
                  <a:pt x="1788866" y="1454727"/>
                  <a:pt x="1826355" y="1508108"/>
                </a:cubicBezTo>
                <a:cubicBezTo>
                  <a:pt x="1805981" y="1516258"/>
                  <a:pt x="1796609" y="1469397"/>
                  <a:pt x="1787644" y="1499551"/>
                </a:cubicBezTo>
                <a:cubicBezTo>
                  <a:pt x="1763195" y="1487734"/>
                  <a:pt x="1740375" y="1477139"/>
                  <a:pt x="1717556" y="1466137"/>
                </a:cubicBezTo>
                <a:cubicBezTo>
                  <a:pt x="1714296" y="1470212"/>
                  <a:pt x="1711036" y="1474694"/>
                  <a:pt x="1708184" y="1478769"/>
                </a:cubicBezTo>
                <a:cubicBezTo>
                  <a:pt x="1743228" y="1510553"/>
                  <a:pt x="1778272" y="1542337"/>
                  <a:pt x="1812908" y="1573713"/>
                </a:cubicBezTo>
                <a:cubicBezTo>
                  <a:pt x="1809648" y="1578196"/>
                  <a:pt x="1806796" y="1582271"/>
                  <a:pt x="1803536" y="1586753"/>
                </a:cubicBezTo>
                <a:cubicBezTo>
                  <a:pt x="1785606" y="1579826"/>
                  <a:pt x="1768084" y="1572898"/>
                  <a:pt x="1740783" y="1561896"/>
                </a:cubicBezTo>
                <a:cubicBezTo>
                  <a:pt x="1753415" y="1583901"/>
                  <a:pt x="1762380" y="1600200"/>
                  <a:pt x="1769714" y="1612832"/>
                </a:cubicBezTo>
                <a:cubicBezTo>
                  <a:pt x="1745673" y="1614055"/>
                  <a:pt x="1724076" y="1615277"/>
                  <a:pt x="1702072" y="1616092"/>
                </a:cubicBezTo>
                <a:cubicBezTo>
                  <a:pt x="1686180" y="1616907"/>
                  <a:pt x="1627909" y="1541522"/>
                  <a:pt x="1636466" y="1528482"/>
                </a:cubicBezTo>
                <a:cubicBezTo>
                  <a:pt x="1647468" y="1511368"/>
                  <a:pt x="1666213" y="1499143"/>
                  <a:pt x="1676400" y="1481621"/>
                </a:cubicBezTo>
                <a:cubicBezTo>
                  <a:pt x="1684957" y="1466544"/>
                  <a:pt x="1686180" y="1446578"/>
                  <a:pt x="1692292" y="1421721"/>
                </a:cubicBezTo>
                <a:cubicBezTo>
                  <a:pt x="1707776" y="1421721"/>
                  <a:pt x="1729373" y="1421721"/>
                  <a:pt x="1756267" y="1421721"/>
                </a:cubicBezTo>
                <a:cubicBezTo>
                  <a:pt x="1751377" y="1398087"/>
                  <a:pt x="1746080" y="1369155"/>
                  <a:pt x="1739968" y="1338186"/>
                </a:cubicBezTo>
                <a:cubicBezTo>
                  <a:pt x="1748525" y="1337779"/>
                  <a:pt x="1761157" y="1336964"/>
                  <a:pt x="1776642" y="1336149"/>
                </a:cubicBezTo>
                <a:cubicBezTo>
                  <a:pt x="1779902" y="1330036"/>
                  <a:pt x="1783569" y="1322294"/>
                  <a:pt x="1787236" y="1314552"/>
                </a:cubicBezTo>
                <a:cubicBezTo>
                  <a:pt x="1790496" y="1308032"/>
                  <a:pt x="1793349" y="1301920"/>
                  <a:pt x="1797831" y="1291733"/>
                </a:cubicBezTo>
                <a:cubicBezTo>
                  <a:pt x="1788051" y="1291733"/>
                  <a:pt x="1781939" y="1292140"/>
                  <a:pt x="1776234" y="1291733"/>
                </a:cubicBezTo>
                <a:cubicBezTo>
                  <a:pt x="1768899" y="1291325"/>
                  <a:pt x="1761157" y="1290510"/>
                  <a:pt x="1753822" y="1290103"/>
                </a:cubicBezTo>
                <a:cubicBezTo>
                  <a:pt x="1756675" y="1284398"/>
                  <a:pt x="1760342" y="1278693"/>
                  <a:pt x="1762380" y="1272581"/>
                </a:cubicBezTo>
                <a:cubicBezTo>
                  <a:pt x="1766862" y="1260356"/>
                  <a:pt x="1770937" y="1248132"/>
                  <a:pt x="1775419" y="1235907"/>
                </a:cubicBezTo>
                <a:cubicBezTo>
                  <a:pt x="1770529" y="1233462"/>
                  <a:pt x="1765640" y="1231425"/>
                  <a:pt x="1760750" y="1228980"/>
                </a:cubicBezTo>
                <a:cubicBezTo>
                  <a:pt x="1743228" y="1255059"/>
                  <a:pt x="1725298" y="1281138"/>
                  <a:pt x="1699219" y="1319442"/>
                </a:cubicBezTo>
                <a:cubicBezTo>
                  <a:pt x="1689440" y="1307625"/>
                  <a:pt x="1680882" y="1297437"/>
                  <a:pt x="1670288" y="1284398"/>
                </a:cubicBezTo>
                <a:cubicBezTo>
                  <a:pt x="1618944" y="1305587"/>
                  <a:pt x="1618944" y="1305587"/>
                  <a:pt x="1642171" y="1336556"/>
                </a:cubicBezTo>
                <a:cubicBezTo>
                  <a:pt x="1653173" y="1332074"/>
                  <a:pt x="1663768" y="1328406"/>
                  <a:pt x="1673955" y="1324332"/>
                </a:cubicBezTo>
                <a:cubicBezTo>
                  <a:pt x="1667843" y="1333296"/>
                  <a:pt x="1661323" y="1341853"/>
                  <a:pt x="1656433" y="1351226"/>
                </a:cubicBezTo>
                <a:cubicBezTo>
                  <a:pt x="1646246" y="1371600"/>
                  <a:pt x="1636874" y="1392382"/>
                  <a:pt x="1626687" y="1414386"/>
                </a:cubicBezTo>
                <a:cubicBezTo>
                  <a:pt x="1636059" y="1420091"/>
                  <a:pt x="1644209" y="1424573"/>
                  <a:pt x="1660508" y="1434353"/>
                </a:cubicBezTo>
                <a:cubicBezTo>
                  <a:pt x="1640541" y="1441688"/>
                  <a:pt x="1627909" y="1446578"/>
                  <a:pt x="1619759" y="1449837"/>
                </a:cubicBezTo>
                <a:cubicBezTo>
                  <a:pt x="1619759" y="1470212"/>
                  <a:pt x="1619759" y="1490586"/>
                  <a:pt x="1619759" y="1511368"/>
                </a:cubicBezTo>
                <a:cubicBezTo>
                  <a:pt x="1616907" y="1512183"/>
                  <a:pt x="1613647" y="1512590"/>
                  <a:pt x="1610795" y="1513405"/>
                </a:cubicBezTo>
                <a:cubicBezTo>
                  <a:pt x="1604275" y="1506478"/>
                  <a:pt x="1598162" y="1499143"/>
                  <a:pt x="1593680" y="1494254"/>
                </a:cubicBezTo>
                <a:cubicBezTo>
                  <a:pt x="1573713" y="1503626"/>
                  <a:pt x="1554969" y="1512590"/>
                  <a:pt x="1535002" y="1521963"/>
                </a:cubicBezTo>
                <a:cubicBezTo>
                  <a:pt x="1535410" y="1523185"/>
                  <a:pt x="1539484" y="1531742"/>
                  <a:pt x="1543559" y="1541929"/>
                </a:cubicBezTo>
                <a:cubicBezTo>
                  <a:pt x="1537039" y="1543559"/>
                  <a:pt x="1532965" y="1546412"/>
                  <a:pt x="1530520" y="1545189"/>
                </a:cubicBezTo>
                <a:cubicBezTo>
                  <a:pt x="1504033" y="1532150"/>
                  <a:pt x="1507701" y="1512183"/>
                  <a:pt x="1517073" y="1490586"/>
                </a:cubicBezTo>
                <a:cubicBezTo>
                  <a:pt x="1530520" y="1489771"/>
                  <a:pt x="1542337" y="1488956"/>
                  <a:pt x="1565564" y="1487734"/>
                </a:cubicBezTo>
                <a:cubicBezTo>
                  <a:pt x="1554561" y="1469804"/>
                  <a:pt x="1542744" y="1446578"/>
                  <a:pt x="1540707" y="1446985"/>
                </a:cubicBezTo>
                <a:cubicBezTo>
                  <a:pt x="1516665" y="1457580"/>
                  <a:pt x="1487734" y="1466544"/>
                  <a:pt x="1499958" y="1515443"/>
                </a:cubicBezTo>
                <a:cubicBezTo>
                  <a:pt x="1477547" y="1495068"/>
                  <a:pt x="1464507" y="1483251"/>
                  <a:pt x="1453912" y="1473879"/>
                </a:cubicBezTo>
                <a:cubicBezTo>
                  <a:pt x="1440873" y="1478769"/>
                  <a:pt x="1426611" y="1484066"/>
                  <a:pt x="1412349" y="1489771"/>
                </a:cubicBezTo>
                <a:cubicBezTo>
                  <a:pt x="1411941" y="1491809"/>
                  <a:pt x="1411534" y="1493846"/>
                  <a:pt x="1411126" y="1495884"/>
                </a:cubicBezTo>
                <a:cubicBezTo>
                  <a:pt x="1427426" y="1497921"/>
                  <a:pt x="1446578" y="1495068"/>
                  <a:pt x="1459617" y="1502811"/>
                </a:cubicBezTo>
                <a:cubicBezTo>
                  <a:pt x="1483251" y="1516665"/>
                  <a:pt x="1504441" y="1536225"/>
                  <a:pt x="1524815" y="1554969"/>
                </a:cubicBezTo>
                <a:cubicBezTo>
                  <a:pt x="1528075" y="1558229"/>
                  <a:pt x="1524000" y="1570046"/>
                  <a:pt x="1522777" y="1577788"/>
                </a:cubicBezTo>
                <a:cubicBezTo>
                  <a:pt x="1520740" y="1587976"/>
                  <a:pt x="1512998" y="1604275"/>
                  <a:pt x="1516665" y="1607127"/>
                </a:cubicBezTo>
                <a:cubicBezTo>
                  <a:pt x="1528482" y="1616500"/>
                  <a:pt x="1545597" y="1628724"/>
                  <a:pt x="1557821" y="1626279"/>
                </a:cubicBezTo>
                <a:cubicBezTo>
                  <a:pt x="1584715" y="1620982"/>
                  <a:pt x="1605497" y="1623834"/>
                  <a:pt x="1629131" y="1638504"/>
                </a:cubicBezTo>
                <a:cubicBezTo>
                  <a:pt x="1639319" y="1644616"/>
                  <a:pt x="1658878" y="1636059"/>
                  <a:pt x="1672325" y="1634429"/>
                </a:cubicBezTo>
                <a:cubicBezTo>
                  <a:pt x="1682920" y="1639319"/>
                  <a:pt x="1695959" y="1643394"/>
                  <a:pt x="1707369" y="1650321"/>
                </a:cubicBezTo>
                <a:cubicBezTo>
                  <a:pt x="1717556" y="1656841"/>
                  <a:pt x="1727336" y="1664990"/>
                  <a:pt x="1733041" y="1675178"/>
                </a:cubicBezTo>
                <a:cubicBezTo>
                  <a:pt x="1735893" y="1680475"/>
                  <a:pt x="1729781" y="1690662"/>
                  <a:pt x="1727743" y="1698812"/>
                </a:cubicBezTo>
                <a:cubicBezTo>
                  <a:pt x="1717556" y="1695144"/>
                  <a:pt x="1706961" y="1692292"/>
                  <a:pt x="1697182" y="1688217"/>
                </a:cubicBezTo>
                <a:cubicBezTo>
                  <a:pt x="1683735" y="1682105"/>
                  <a:pt x="1670288" y="1675178"/>
                  <a:pt x="1657248" y="1668658"/>
                </a:cubicBezTo>
                <a:cubicBezTo>
                  <a:pt x="1655211" y="1671510"/>
                  <a:pt x="1653581" y="1674363"/>
                  <a:pt x="1651543" y="1677215"/>
                </a:cubicBezTo>
                <a:cubicBezTo>
                  <a:pt x="1674363" y="1692700"/>
                  <a:pt x="1697182" y="1708184"/>
                  <a:pt x="1722446" y="1725298"/>
                </a:cubicBezTo>
                <a:cubicBezTo>
                  <a:pt x="1701257" y="1744450"/>
                  <a:pt x="1682512" y="1760750"/>
                  <a:pt x="1663360" y="1777864"/>
                </a:cubicBezTo>
                <a:cubicBezTo>
                  <a:pt x="1632799" y="1770937"/>
                  <a:pt x="1601015" y="1761157"/>
                  <a:pt x="1568824" y="1757082"/>
                </a:cubicBezTo>
                <a:cubicBezTo>
                  <a:pt x="1552117" y="1754638"/>
                  <a:pt x="1526852" y="1766455"/>
                  <a:pt x="1529705" y="1738338"/>
                </a:cubicBezTo>
                <a:cubicBezTo>
                  <a:pt x="1531742" y="1718371"/>
                  <a:pt x="1538670" y="1690662"/>
                  <a:pt x="1571676" y="1694329"/>
                </a:cubicBezTo>
                <a:cubicBezTo>
                  <a:pt x="1574121" y="1694737"/>
                  <a:pt x="1576566" y="1693515"/>
                  <a:pt x="1584715" y="1691885"/>
                </a:cubicBezTo>
                <a:cubicBezTo>
                  <a:pt x="1572083" y="1687402"/>
                  <a:pt x="1563526" y="1684550"/>
                  <a:pt x="1553746" y="1681290"/>
                </a:cubicBezTo>
                <a:cubicBezTo>
                  <a:pt x="1556599" y="1673140"/>
                  <a:pt x="1559451" y="1665398"/>
                  <a:pt x="1562304" y="1656433"/>
                </a:cubicBezTo>
                <a:cubicBezTo>
                  <a:pt x="1546004" y="1655211"/>
                  <a:pt x="1531335" y="1654396"/>
                  <a:pt x="1517073" y="1653581"/>
                </a:cubicBezTo>
                <a:cubicBezTo>
                  <a:pt x="1520333" y="1664583"/>
                  <a:pt x="1523185" y="1675993"/>
                  <a:pt x="1526445" y="1686995"/>
                </a:cubicBezTo>
                <a:cubicBezTo>
                  <a:pt x="1524408" y="1686587"/>
                  <a:pt x="1522370" y="1686587"/>
                  <a:pt x="1519925" y="1686180"/>
                </a:cubicBezTo>
                <a:cubicBezTo>
                  <a:pt x="1519925" y="1708999"/>
                  <a:pt x="1511775" y="1737116"/>
                  <a:pt x="1521963" y="1753822"/>
                </a:cubicBezTo>
                <a:cubicBezTo>
                  <a:pt x="1533780" y="1772974"/>
                  <a:pt x="1548449" y="1800683"/>
                  <a:pt x="1585123" y="1793756"/>
                </a:cubicBezTo>
                <a:cubicBezTo>
                  <a:pt x="1598978" y="1791311"/>
                  <a:pt x="1616907" y="1812501"/>
                  <a:pt x="1639726" y="1826763"/>
                </a:cubicBezTo>
                <a:cubicBezTo>
                  <a:pt x="1591643" y="1835727"/>
                  <a:pt x="1552524" y="1843062"/>
                  <a:pt x="1504441" y="1852027"/>
                </a:cubicBezTo>
                <a:cubicBezTo>
                  <a:pt x="1538262" y="1862621"/>
                  <a:pt x="1561081" y="1869956"/>
                  <a:pt x="1587975" y="1878513"/>
                </a:cubicBezTo>
                <a:cubicBezTo>
                  <a:pt x="1590420" y="1874031"/>
                  <a:pt x="1593273" y="1865881"/>
                  <a:pt x="1598570" y="1859769"/>
                </a:cubicBezTo>
                <a:cubicBezTo>
                  <a:pt x="1610387" y="1846730"/>
                  <a:pt x="1620574" y="1841432"/>
                  <a:pt x="1634836" y="1860584"/>
                </a:cubicBezTo>
                <a:cubicBezTo>
                  <a:pt x="1648283" y="1878921"/>
                  <a:pt x="1668658" y="1892775"/>
                  <a:pt x="1686995" y="1909075"/>
                </a:cubicBezTo>
                <a:cubicBezTo>
                  <a:pt x="1667028" y="1911927"/>
                  <a:pt x="1662545" y="1961233"/>
                  <a:pt x="1619759" y="1940859"/>
                </a:cubicBezTo>
                <a:cubicBezTo>
                  <a:pt x="1619352" y="1972643"/>
                  <a:pt x="1600607" y="1984867"/>
                  <a:pt x="1552117" y="1982830"/>
                </a:cubicBezTo>
                <a:cubicBezTo>
                  <a:pt x="1553339" y="1969383"/>
                  <a:pt x="1554154" y="1955936"/>
                  <a:pt x="1555376" y="1940451"/>
                </a:cubicBezTo>
                <a:cubicBezTo>
                  <a:pt x="1540707" y="1940451"/>
                  <a:pt x="1526445" y="1940451"/>
                  <a:pt x="1503626" y="1940451"/>
                </a:cubicBezTo>
                <a:cubicBezTo>
                  <a:pt x="1527260" y="1966938"/>
                  <a:pt x="1547227" y="1987720"/>
                  <a:pt x="1564341" y="2010947"/>
                </a:cubicBezTo>
                <a:cubicBezTo>
                  <a:pt x="1570046" y="2018689"/>
                  <a:pt x="1571268" y="2034173"/>
                  <a:pt x="1567194" y="2042730"/>
                </a:cubicBezTo>
                <a:cubicBezTo>
                  <a:pt x="1562304" y="2052918"/>
                  <a:pt x="1549264" y="2059437"/>
                  <a:pt x="1536225" y="2070440"/>
                </a:cubicBezTo>
                <a:cubicBezTo>
                  <a:pt x="1535817" y="2070032"/>
                  <a:pt x="1537855" y="2078997"/>
                  <a:pt x="1542744" y="2082257"/>
                </a:cubicBezTo>
                <a:cubicBezTo>
                  <a:pt x="1557821" y="2092037"/>
                  <a:pt x="1590013" y="2084294"/>
                  <a:pt x="1580641" y="2117708"/>
                </a:cubicBezTo>
                <a:cubicBezTo>
                  <a:pt x="1575343" y="2136452"/>
                  <a:pt x="1563934" y="2153974"/>
                  <a:pt x="1554969" y="2171904"/>
                </a:cubicBezTo>
                <a:cubicBezTo>
                  <a:pt x="1552117" y="2177201"/>
                  <a:pt x="1547634" y="2182091"/>
                  <a:pt x="1541929" y="2190241"/>
                </a:cubicBezTo>
                <a:cubicBezTo>
                  <a:pt x="1521148" y="2178831"/>
                  <a:pt x="1501588" y="2167829"/>
                  <a:pt x="1482436" y="2157234"/>
                </a:cubicBezTo>
                <a:cubicBezTo>
                  <a:pt x="1471027" y="2166199"/>
                  <a:pt x="1457172" y="2177201"/>
                  <a:pt x="1437613" y="2192278"/>
                </a:cubicBezTo>
                <a:cubicBezTo>
                  <a:pt x="1499551" y="2207355"/>
                  <a:pt x="1516258" y="2270923"/>
                  <a:pt x="1559044" y="2310449"/>
                </a:cubicBezTo>
                <a:cubicBezTo>
                  <a:pt x="1545597" y="2345493"/>
                  <a:pt x="1527260" y="2380129"/>
                  <a:pt x="1485289" y="2396429"/>
                </a:cubicBezTo>
                <a:cubicBezTo>
                  <a:pt x="1479176" y="2398874"/>
                  <a:pt x="1477139" y="2410691"/>
                  <a:pt x="1470619" y="2422508"/>
                </a:cubicBezTo>
                <a:cubicBezTo>
                  <a:pt x="1485696" y="2422508"/>
                  <a:pt x="1495883" y="2420878"/>
                  <a:pt x="1505256" y="2422916"/>
                </a:cubicBezTo>
                <a:cubicBezTo>
                  <a:pt x="1511775" y="2424138"/>
                  <a:pt x="1517480" y="2430250"/>
                  <a:pt x="1523592" y="2434325"/>
                </a:cubicBezTo>
                <a:cubicBezTo>
                  <a:pt x="1518703" y="2440030"/>
                  <a:pt x="1512998" y="2445327"/>
                  <a:pt x="1508515" y="2451440"/>
                </a:cubicBezTo>
                <a:cubicBezTo>
                  <a:pt x="1480399" y="2487706"/>
                  <a:pt x="1417238" y="2499931"/>
                  <a:pt x="1435983" y="2569611"/>
                </a:cubicBezTo>
                <a:cubicBezTo>
                  <a:pt x="1445355" y="2604655"/>
                  <a:pt x="1411534" y="2603840"/>
                  <a:pt x="1385862" y="2602617"/>
                </a:cubicBezTo>
                <a:cubicBezTo>
                  <a:pt x="1369563" y="2601802"/>
                  <a:pt x="1353263" y="2602617"/>
                  <a:pt x="1342261" y="2602617"/>
                </a:cubicBezTo>
                <a:cubicBezTo>
                  <a:pt x="1320257" y="2595690"/>
                  <a:pt x="1301105" y="2591615"/>
                  <a:pt x="1283990" y="2583873"/>
                </a:cubicBezTo>
                <a:cubicBezTo>
                  <a:pt x="1263209" y="2574501"/>
                  <a:pt x="1240797" y="2553311"/>
                  <a:pt x="1254651" y="2534567"/>
                </a:cubicBezTo>
                <a:cubicBezTo>
                  <a:pt x="1271358" y="2512155"/>
                  <a:pt x="1265246" y="2490151"/>
                  <a:pt x="1270951" y="2468962"/>
                </a:cubicBezTo>
                <a:cubicBezTo>
                  <a:pt x="1272173" y="2464479"/>
                  <a:pt x="1275026" y="2459997"/>
                  <a:pt x="1279916" y="2449402"/>
                </a:cubicBezTo>
                <a:cubicBezTo>
                  <a:pt x="1297437" y="2464479"/>
                  <a:pt x="1312514" y="2477111"/>
                  <a:pt x="1327591" y="2489743"/>
                </a:cubicBezTo>
                <a:cubicBezTo>
                  <a:pt x="1349188" y="2472222"/>
                  <a:pt x="1373230" y="2452255"/>
                  <a:pt x="1397679" y="2432695"/>
                </a:cubicBezTo>
                <a:cubicBezTo>
                  <a:pt x="1396864" y="2429843"/>
                  <a:pt x="1396049" y="2426583"/>
                  <a:pt x="1394827" y="2423731"/>
                </a:cubicBezTo>
                <a:cubicBezTo>
                  <a:pt x="1369563" y="2428213"/>
                  <a:pt x="1343483" y="2431065"/>
                  <a:pt x="1318627" y="2437178"/>
                </a:cubicBezTo>
                <a:cubicBezTo>
                  <a:pt x="1294585" y="2443290"/>
                  <a:pt x="1276656" y="2437993"/>
                  <a:pt x="1271358" y="2412728"/>
                </a:cubicBezTo>
                <a:cubicBezTo>
                  <a:pt x="1266061" y="2387057"/>
                  <a:pt x="1282768" y="2377685"/>
                  <a:pt x="1305180" y="2378907"/>
                </a:cubicBezTo>
                <a:cubicBezTo>
                  <a:pt x="1320664" y="2379722"/>
                  <a:pt x="1340631" y="2361385"/>
                  <a:pt x="1351633" y="2388279"/>
                </a:cubicBezTo>
                <a:cubicBezTo>
                  <a:pt x="1352041" y="2389094"/>
                  <a:pt x="1368340" y="2382982"/>
                  <a:pt x="1388307" y="2376055"/>
                </a:cubicBezTo>
                <a:cubicBezTo>
                  <a:pt x="1349596" y="2354865"/>
                  <a:pt x="1320257" y="2338973"/>
                  <a:pt x="1287250" y="2321044"/>
                </a:cubicBezTo>
                <a:cubicBezTo>
                  <a:pt x="1259134" y="2356495"/>
                  <a:pt x="1213903" y="2334491"/>
                  <a:pt x="1173154" y="2337343"/>
                </a:cubicBezTo>
                <a:cubicBezTo>
                  <a:pt x="1161744" y="2338158"/>
                  <a:pt x="1150335" y="2341418"/>
                  <a:pt x="1138925" y="2343863"/>
                </a:cubicBezTo>
                <a:cubicBezTo>
                  <a:pt x="1142593" y="2356903"/>
                  <a:pt x="1142593" y="2372795"/>
                  <a:pt x="1150335" y="2381759"/>
                </a:cubicBezTo>
                <a:cubicBezTo>
                  <a:pt x="1156855" y="2389094"/>
                  <a:pt x="1173562" y="2391132"/>
                  <a:pt x="1184564" y="2389094"/>
                </a:cubicBezTo>
                <a:cubicBezTo>
                  <a:pt x="1208605" y="2385019"/>
                  <a:pt x="1232240" y="2376870"/>
                  <a:pt x="1261171" y="2369127"/>
                </a:cubicBezTo>
                <a:cubicBezTo>
                  <a:pt x="1264838" y="2410284"/>
                  <a:pt x="1227350" y="2424546"/>
                  <a:pt x="1208605" y="2439215"/>
                </a:cubicBezTo>
                <a:cubicBezTo>
                  <a:pt x="1215940" y="2477926"/>
                  <a:pt x="1223275" y="2510118"/>
                  <a:pt x="1226942" y="2543124"/>
                </a:cubicBezTo>
                <a:cubicBezTo>
                  <a:pt x="1227757" y="2549236"/>
                  <a:pt x="1213495" y="2556571"/>
                  <a:pt x="1207383" y="2562276"/>
                </a:cubicBezTo>
                <a:cubicBezTo>
                  <a:pt x="1200048" y="2536197"/>
                  <a:pt x="1193936" y="2515823"/>
                  <a:pt x="1187416" y="2492188"/>
                </a:cubicBezTo>
                <a:cubicBezTo>
                  <a:pt x="1166227" y="2494633"/>
                  <a:pt x="1147890" y="2496671"/>
                  <a:pt x="1134850" y="2498301"/>
                </a:cubicBezTo>
                <a:cubicBezTo>
                  <a:pt x="1150742" y="2526825"/>
                  <a:pt x="1167042" y="2546792"/>
                  <a:pt x="1171932" y="2569203"/>
                </a:cubicBezTo>
                <a:cubicBezTo>
                  <a:pt x="1174376" y="2581021"/>
                  <a:pt x="1156855" y="2597320"/>
                  <a:pt x="1146667" y="2614842"/>
                </a:cubicBezTo>
                <a:cubicBezTo>
                  <a:pt x="1152780" y="2628289"/>
                  <a:pt x="1161744" y="2647848"/>
                  <a:pt x="1174376" y="2675150"/>
                </a:cubicBezTo>
                <a:cubicBezTo>
                  <a:pt x="1179266" y="2645811"/>
                  <a:pt x="1182526" y="2623807"/>
                  <a:pt x="1187009" y="2596505"/>
                </a:cubicBezTo>
                <a:cubicBezTo>
                  <a:pt x="1213495" y="2595283"/>
                  <a:pt x="1242019" y="2594060"/>
                  <a:pt x="1274211" y="2592430"/>
                </a:cubicBezTo>
                <a:cubicBezTo>
                  <a:pt x="1277471" y="2608322"/>
                  <a:pt x="1280730" y="2625029"/>
                  <a:pt x="1284805" y="2644996"/>
                </a:cubicBezTo>
                <a:cubicBezTo>
                  <a:pt x="1321887" y="2641736"/>
                  <a:pt x="1339001" y="2673927"/>
                  <a:pt x="1364673" y="2692264"/>
                </a:cubicBezTo>
                <a:cubicBezTo>
                  <a:pt x="1369563" y="2695524"/>
                  <a:pt x="1374860" y="2697969"/>
                  <a:pt x="1386677" y="2695524"/>
                </a:cubicBezTo>
                <a:cubicBezTo>
                  <a:pt x="1375267" y="2677595"/>
                  <a:pt x="1363858" y="2659665"/>
                  <a:pt x="1352448" y="2641736"/>
                </a:cubicBezTo>
                <a:cubicBezTo>
                  <a:pt x="1388714" y="2618917"/>
                  <a:pt x="1432723" y="2616064"/>
                  <a:pt x="1442503" y="2636846"/>
                </a:cubicBezTo>
                <a:cubicBezTo>
                  <a:pt x="1462877" y="2680447"/>
                  <a:pt x="1426203" y="2687782"/>
                  <a:pt x="1397679" y="2698377"/>
                </a:cubicBezTo>
                <a:cubicBezTo>
                  <a:pt x="1411534" y="2708564"/>
                  <a:pt x="1422943" y="2717529"/>
                  <a:pt x="1438020" y="2728531"/>
                </a:cubicBezTo>
                <a:cubicBezTo>
                  <a:pt x="1409496" y="2737088"/>
                  <a:pt x="1389122" y="2743608"/>
                  <a:pt x="1368340" y="2749312"/>
                </a:cubicBezTo>
                <a:cubicBezTo>
                  <a:pt x="1348781" y="2755017"/>
                  <a:pt x="1328814" y="2759907"/>
                  <a:pt x="1309662" y="2764797"/>
                </a:cubicBezTo>
                <a:cubicBezTo>
                  <a:pt x="1311292" y="2772539"/>
                  <a:pt x="1311292" y="2775391"/>
                  <a:pt x="1312514" y="2777429"/>
                </a:cubicBezTo>
                <a:cubicBezTo>
                  <a:pt x="1322294" y="2789246"/>
                  <a:pt x="1332481" y="2801063"/>
                  <a:pt x="1342668" y="2812473"/>
                </a:cubicBezTo>
                <a:cubicBezTo>
                  <a:pt x="1326777" y="2811658"/>
                  <a:pt x="1310477" y="2807583"/>
                  <a:pt x="1295400" y="2810843"/>
                </a:cubicBezTo>
                <a:cubicBezTo>
                  <a:pt x="1275433" y="2814918"/>
                  <a:pt x="1257096" y="2825105"/>
                  <a:pt x="1233462" y="2834070"/>
                </a:cubicBezTo>
                <a:cubicBezTo>
                  <a:pt x="1243242" y="2816140"/>
                  <a:pt x="1252206" y="2800248"/>
                  <a:pt x="1261171" y="2783541"/>
                </a:cubicBezTo>
                <a:cubicBezTo>
                  <a:pt x="1238352" y="2774984"/>
                  <a:pt x="1220830" y="2742385"/>
                  <a:pt x="1188638" y="2774577"/>
                </a:cubicBezTo>
                <a:cubicBezTo>
                  <a:pt x="1201678" y="2784764"/>
                  <a:pt x="1212273" y="2792914"/>
                  <a:pt x="1222460" y="2801063"/>
                </a:cubicBezTo>
                <a:cubicBezTo>
                  <a:pt x="1215533" y="2816140"/>
                  <a:pt x="1208605" y="2831625"/>
                  <a:pt x="1202086" y="2846294"/>
                </a:cubicBezTo>
                <a:cubicBezTo>
                  <a:pt x="1226127" y="2859741"/>
                  <a:pt x="1246909" y="2871151"/>
                  <a:pt x="1268098" y="2882968"/>
                </a:cubicBezTo>
                <a:cubicBezTo>
                  <a:pt x="1267283" y="2887450"/>
                  <a:pt x="1266468" y="2891933"/>
                  <a:pt x="1265654" y="2896415"/>
                </a:cubicBezTo>
                <a:cubicBezTo>
                  <a:pt x="1248539" y="2900898"/>
                  <a:pt x="1231425" y="2905787"/>
                  <a:pt x="1214310" y="2910270"/>
                </a:cubicBezTo>
                <a:cubicBezTo>
                  <a:pt x="1213903" y="2912715"/>
                  <a:pt x="1213903" y="2915567"/>
                  <a:pt x="1213495" y="2918012"/>
                </a:cubicBezTo>
                <a:cubicBezTo>
                  <a:pt x="1224905" y="2922087"/>
                  <a:pt x="1235907" y="2926569"/>
                  <a:pt x="1248132" y="2930644"/>
                </a:cubicBezTo>
                <a:cubicBezTo>
                  <a:pt x="1253836" y="2921679"/>
                  <a:pt x="1258319" y="2914752"/>
                  <a:pt x="1270136" y="2896823"/>
                </a:cubicBezTo>
                <a:cubicBezTo>
                  <a:pt x="1278693" y="2918827"/>
                  <a:pt x="1283990" y="2932681"/>
                  <a:pt x="1289288" y="2946536"/>
                </a:cubicBezTo>
                <a:cubicBezTo>
                  <a:pt x="1286435" y="2951018"/>
                  <a:pt x="1283583" y="2955501"/>
                  <a:pt x="1281138" y="2959575"/>
                </a:cubicBezTo>
                <a:cubicBezTo>
                  <a:pt x="1308847" y="2961613"/>
                  <a:pt x="1336556" y="2966503"/>
                  <a:pt x="1363858" y="2964873"/>
                </a:cubicBezTo>
                <a:cubicBezTo>
                  <a:pt x="1418461" y="2961613"/>
                  <a:pt x="1436798" y="2975875"/>
                  <a:pt x="1438835" y="3028441"/>
                </a:cubicBezTo>
                <a:cubicBezTo>
                  <a:pt x="1439243" y="3040258"/>
                  <a:pt x="1442503" y="3052075"/>
                  <a:pt x="1442095" y="3063485"/>
                </a:cubicBezTo>
                <a:cubicBezTo>
                  <a:pt x="1441688" y="3075302"/>
                  <a:pt x="1442095" y="3091194"/>
                  <a:pt x="1434760" y="3097714"/>
                </a:cubicBezTo>
                <a:cubicBezTo>
                  <a:pt x="1427833" y="3104233"/>
                  <a:pt x="1411534" y="3103418"/>
                  <a:pt x="1400124" y="3101381"/>
                </a:cubicBezTo>
                <a:cubicBezTo>
                  <a:pt x="1382602" y="3098529"/>
                  <a:pt x="1365488" y="3091601"/>
                  <a:pt x="1338594" y="3083452"/>
                </a:cubicBezTo>
                <a:cubicBezTo>
                  <a:pt x="1366710" y="3114420"/>
                  <a:pt x="1387492" y="3137647"/>
                  <a:pt x="1408681" y="3160466"/>
                </a:cubicBezTo>
                <a:cubicBezTo>
                  <a:pt x="1406644" y="3163319"/>
                  <a:pt x="1404606" y="3166171"/>
                  <a:pt x="1402976" y="3168616"/>
                </a:cubicBezTo>
                <a:cubicBezTo>
                  <a:pt x="1415201" y="3168616"/>
                  <a:pt x="1427833" y="3168616"/>
                  <a:pt x="1440058" y="3168616"/>
                </a:cubicBezTo>
                <a:cubicBezTo>
                  <a:pt x="1437205" y="3170654"/>
                  <a:pt x="1433945" y="3172691"/>
                  <a:pt x="1431093" y="3174728"/>
                </a:cubicBezTo>
                <a:cubicBezTo>
                  <a:pt x="1444540" y="3199993"/>
                  <a:pt x="1460840" y="3224442"/>
                  <a:pt x="1469804" y="3251743"/>
                </a:cubicBezTo>
                <a:cubicBezTo>
                  <a:pt x="1473472" y="3262746"/>
                  <a:pt x="1463285" y="3282712"/>
                  <a:pt x="1453097" y="3292899"/>
                </a:cubicBezTo>
                <a:cubicBezTo>
                  <a:pt x="1439650" y="3306347"/>
                  <a:pt x="1437613" y="3312051"/>
                  <a:pt x="1453097" y="3325498"/>
                </a:cubicBezTo>
                <a:cubicBezTo>
                  <a:pt x="1471842" y="3341798"/>
                  <a:pt x="1487734" y="3362172"/>
                  <a:pt x="1503626" y="3381732"/>
                </a:cubicBezTo>
                <a:cubicBezTo>
                  <a:pt x="1516258" y="3397624"/>
                  <a:pt x="1497513" y="3423703"/>
                  <a:pt x="1473064" y="3426148"/>
                </a:cubicBezTo>
                <a:cubicBezTo>
                  <a:pt x="1458395" y="3427778"/>
                  <a:pt x="1443318" y="3429408"/>
                  <a:pt x="1428648" y="3431445"/>
                </a:cubicBezTo>
                <a:cubicBezTo>
                  <a:pt x="1429056" y="3435112"/>
                  <a:pt x="1429871" y="3438780"/>
                  <a:pt x="1430278" y="3442447"/>
                </a:cubicBezTo>
                <a:cubicBezTo>
                  <a:pt x="1450245" y="3447337"/>
                  <a:pt x="1470212" y="3452227"/>
                  <a:pt x="1490179" y="3457117"/>
                </a:cubicBezTo>
                <a:cubicBezTo>
                  <a:pt x="1484474" y="3475046"/>
                  <a:pt x="1478361" y="3492976"/>
                  <a:pt x="1472657" y="3510905"/>
                </a:cubicBezTo>
                <a:cubicBezTo>
                  <a:pt x="1528482" y="3521907"/>
                  <a:pt x="1530927" y="3526797"/>
                  <a:pt x="1506886" y="3572843"/>
                </a:cubicBezTo>
                <a:cubicBezTo>
                  <a:pt x="1529297" y="3587105"/>
                  <a:pt x="1551302" y="3601367"/>
                  <a:pt x="1574121" y="3615629"/>
                </a:cubicBezTo>
                <a:cubicBezTo>
                  <a:pt x="1568009" y="3617666"/>
                  <a:pt x="1558229" y="3620926"/>
                  <a:pt x="1542744" y="3625816"/>
                </a:cubicBezTo>
                <a:cubicBezTo>
                  <a:pt x="1556599" y="3637633"/>
                  <a:pt x="1565971" y="3645375"/>
                  <a:pt x="1575343" y="3653118"/>
                </a:cubicBezTo>
                <a:cubicBezTo>
                  <a:pt x="1563934" y="3673899"/>
                  <a:pt x="1553746" y="3693459"/>
                  <a:pt x="1589198" y="3702016"/>
                </a:cubicBezTo>
                <a:cubicBezTo>
                  <a:pt x="1595718" y="3703646"/>
                  <a:pt x="1605090" y="3713833"/>
                  <a:pt x="1605090" y="3719946"/>
                </a:cubicBezTo>
                <a:cubicBezTo>
                  <a:pt x="1607535" y="3781883"/>
                  <a:pt x="1652358" y="3818557"/>
                  <a:pt x="1687402" y="3861343"/>
                </a:cubicBezTo>
                <a:cubicBezTo>
                  <a:pt x="1694329" y="3870308"/>
                  <a:pt x="1693514" y="3885793"/>
                  <a:pt x="1695552" y="3898425"/>
                </a:cubicBezTo>
                <a:cubicBezTo>
                  <a:pt x="1696367" y="3904129"/>
                  <a:pt x="1692292" y="3912279"/>
                  <a:pt x="1695144" y="3915539"/>
                </a:cubicBezTo>
                <a:cubicBezTo>
                  <a:pt x="1715519" y="3938766"/>
                  <a:pt x="1736708" y="3960770"/>
                  <a:pt x="1763602" y="3989294"/>
                </a:cubicBezTo>
                <a:cubicBezTo>
                  <a:pt x="1765232" y="4008039"/>
                  <a:pt x="1759935" y="4042268"/>
                  <a:pt x="1803536" y="4047157"/>
                </a:cubicBezTo>
                <a:cubicBezTo>
                  <a:pt x="1804758" y="4047157"/>
                  <a:pt x="1805981" y="4048380"/>
                  <a:pt x="1806796" y="4049195"/>
                </a:cubicBezTo>
                <a:cubicBezTo>
                  <a:pt x="1838172" y="4097278"/>
                  <a:pt x="1869549" y="4145362"/>
                  <a:pt x="1900518" y="4193445"/>
                </a:cubicBezTo>
                <a:cubicBezTo>
                  <a:pt x="1915187" y="4215857"/>
                  <a:pt x="1928634" y="4239084"/>
                  <a:pt x="1943304" y="4261903"/>
                </a:cubicBezTo>
                <a:cubicBezTo>
                  <a:pt x="1944526" y="4263533"/>
                  <a:pt x="1949008" y="4263533"/>
                  <a:pt x="1949824" y="4265163"/>
                </a:cubicBezTo>
                <a:cubicBezTo>
                  <a:pt x="1962863" y="4306727"/>
                  <a:pt x="1970198" y="4314061"/>
                  <a:pt x="1990980" y="4339325"/>
                </a:cubicBezTo>
                <a:cubicBezTo>
                  <a:pt x="2021541" y="4377221"/>
                  <a:pt x="2048028" y="4418785"/>
                  <a:pt x="2077774" y="4457497"/>
                </a:cubicBezTo>
                <a:cubicBezTo>
                  <a:pt x="2086739" y="4469314"/>
                  <a:pt x="2100186" y="4477056"/>
                  <a:pt x="2110373" y="4487651"/>
                </a:cubicBezTo>
                <a:cubicBezTo>
                  <a:pt x="2119338" y="4497430"/>
                  <a:pt x="2134007" y="4509247"/>
                  <a:pt x="2133600" y="4519842"/>
                </a:cubicBezTo>
                <a:cubicBezTo>
                  <a:pt x="2131563" y="4593189"/>
                  <a:pt x="2173126" y="4632308"/>
                  <a:pt x="2233842" y="4661647"/>
                </a:cubicBezTo>
                <a:cubicBezTo>
                  <a:pt x="2268478" y="4678354"/>
                  <a:pt x="2281925" y="4712991"/>
                  <a:pt x="2288037" y="4743959"/>
                </a:cubicBezTo>
                <a:cubicBezTo>
                  <a:pt x="2360978" y="4779818"/>
                  <a:pt x="2431065" y="4814455"/>
                  <a:pt x="2498708" y="4847461"/>
                </a:cubicBezTo>
                <a:cubicBezTo>
                  <a:pt x="2492596" y="4866205"/>
                  <a:pt x="2482408" y="4885358"/>
                  <a:pt x="2486076" y="4889025"/>
                </a:cubicBezTo>
                <a:cubicBezTo>
                  <a:pt x="2495448" y="4897990"/>
                  <a:pt x="2511748" y="4903287"/>
                  <a:pt x="2525195" y="4903287"/>
                </a:cubicBezTo>
                <a:cubicBezTo>
                  <a:pt x="2579390" y="4903287"/>
                  <a:pt x="2613212" y="4935886"/>
                  <a:pt x="2640513" y="4975412"/>
                </a:cubicBezTo>
                <a:cubicBezTo>
                  <a:pt x="2658035" y="5000269"/>
                  <a:pt x="2673927" y="5015346"/>
                  <a:pt x="2706119" y="5004343"/>
                </a:cubicBezTo>
                <a:cubicBezTo>
                  <a:pt x="2723233" y="4998231"/>
                  <a:pt x="2739533" y="4998639"/>
                  <a:pt x="2737088" y="5026755"/>
                </a:cubicBezTo>
                <a:cubicBezTo>
                  <a:pt x="2736273" y="5034905"/>
                  <a:pt x="2749720" y="5043870"/>
                  <a:pt x="2761537" y="5058947"/>
                </a:cubicBezTo>
                <a:cubicBezTo>
                  <a:pt x="2765204" y="5044685"/>
                  <a:pt x="2766834" y="5038165"/>
                  <a:pt x="2770094" y="5024310"/>
                </a:cubicBezTo>
                <a:cubicBezTo>
                  <a:pt x="2788431" y="5034905"/>
                  <a:pt x="2806768" y="5045092"/>
                  <a:pt x="2827142" y="5056909"/>
                </a:cubicBezTo>
                <a:cubicBezTo>
                  <a:pt x="2843034" y="5059762"/>
                  <a:pt x="2866261" y="5058947"/>
                  <a:pt x="2884190" y="5067911"/>
                </a:cubicBezTo>
                <a:cubicBezTo>
                  <a:pt x="2913937" y="5082989"/>
                  <a:pt x="2939201" y="5106623"/>
                  <a:pt x="2968948" y="5122515"/>
                </a:cubicBezTo>
                <a:cubicBezTo>
                  <a:pt x="2980357" y="5128627"/>
                  <a:pt x="2999509" y="5127812"/>
                  <a:pt x="3012549" y="5122515"/>
                </a:cubicBezTo>
                <a:cubicBezTo>
                  <a:pt x="3048407" y="5108253"/>
                  <a:pt x="3063485" y="5116402"/>
                  <a:pt x="3062262" y="5155521"/>
                </a:cubicBezTo>
                <a:cubicBezTo>
                  <a:pt x="3079376" y="5153891"/>
                  <a:pt x="3096898" y="5148186"/>
                  <a:pt x="3112383" y="5151854"/>
                </a:cubicBezTo>
                <a:cubicBezTo>
                  <a:pt x="3126645" y="5155521"/>
                  <a:pt x="3138055" y="5169376"/>
                  <a:pt x="3152724" y="5172636"/>
                </a:cubicBezTo>
                <a:cubicBezTo>
                  <a:pt x="3190620" y="5185268"/>
                  <a:pt x="3228517" y="5199122"/>
                  <a:pt x="3266820" y="5210532"/>
                </a:cubicBezTo>
                <a:cubicBezTo>
                  <a:pt x="3316941" y="5225609"/>
                  <a:pt x="3368284" y="5230906"/>
                  <a:pt x="3419628" y="5220311"/>
                </a:cubicBezTo>
                <a:cubicBezTo>
                  <a:pt x="3440817" y="5215829"/>
                  <a:pt x="3454672" y="5219497"/>
                  <a:pt x="3470971" y="5233351"/>
                </a:cubicBezTo>
                <a:cubicBezTo>
                  <a:pt x="3481973" y="5242316"/>
                  <a:pt x="3499495" y="5245576"/>
                  <a:pt x="3514572" y="5246391"/>
                </a:cubicBezTo>
                <a:cubicBezTo>
                  <a:pt x="3567138" y="5250465"/>
                  <a:pt x="3616851" y="5260653"/>
                  <a:pt x="3657600" y="5295696"/>
                </a:cubicBezTo>
                <a:cubicBezTo>
                  <a:pt x="3673084" y="5295696"/>
                  <a:pt x="3689384" y="5297326"/>
                  <a:pt x="3704868" y="5295289"/>
                </a:cubicBezTo>
                <a:cubicBezTo>
                  <a:pt x="3719538" y="5293252"/>
                  <a:pt x="3738690" y="5291214"/>
                  <a:pt x="3746839" y="5281434"/>
                </a:cubicBezTo>
                <a:cubicBezTo>
                  <a:pt x="3762324" y="5263097"/>
                  <a:pt x="3770474" y="5256985"/>
                  <a:pt x="3786366" y="5280620"/>
                </a:cubicBezTo>
                <a:cubicBezTo>
                  <a:pt x="3790848" y="5287139"/>
                  <a:pt x="3810407" y="5286325"/>
                  <a:pt x="3821817" y="5284287"/>
                </a:cubicBezTo>
                <a:cubicBezTo>
                  <a:pt x="3851563" y="5278990"/>
                  <a:pt x="3880088" y="5292437"/>
                  <a:pt x="3912686" y="5280212"/>
                </a:cubicBezTo>
                <a:cubicBezTo>
                  <a:pt x="3944063" y="5268395"/>
                  <a:pt x="3980737" y="5283879"/>
                  <a:pt x="3993369" y="5320553"/>
                </a:cubicBezTo>
                <a:cubicBezTo>
                  <a:pt x="4019855" y="5301401"/>
                  <a:pt x="4045527" y="5282250"/>
                  <a:pt x="4072014" y="5263913"/>
                </a:cubicBezTo>
                <a:cubicBezTo>
                  <a:pt x="4075681" y="5261467"/>
                  <a:pt x="4083423" y="5263097"/>
                  <a:pt x="4089128" y="5263913"/>
                </a:cubicBezTo>
                <a:cubicBezTo>
                  <a:pt x="4113985" y="5268802"/>
                  <a:pt x="4138434" y="5274100"/>
                  <a:pt x="4160846" y="5278990"/>
                </a:cubicBezTo>
                <a:cubicBezTo>
                  <a:pt x="4152289" y="5260653"/>
                  <a:pt x="4144954" y="5245983"/>
                  <a:pt x="4138027" y="5231314"/>
                </a:cubicBezTo>
                <a:cubicBezTo>
                  <a:pt x="4158808" y="5224386"/>
                  <a:pt x="4183665" y="5206049"/>
                  <a:pt x="4199150" y="5212162"/>
                </a:cubicBezTo>
                <a:cubicBezTo>
                  <a:pt x="4234601" y="5226424"/>
                  <a:pt x="4264347" y="5223164"/>
                  <a:pt x="4298576" y="5210532"/>
                </a:cubicBezTo>
                <a:cubicBezTo>
                  <a:pt x="4318136" y="5203197"/>
                  <a:pt x="4342177" y="5209309"/>
                  <a:pt x="4365404" y="5209309"/>
                </a:cubicBezTo>
                <a:cubicBezTo>
                  <a:pt x="4368257" y="5172228"/>
                  <a:pt x="4387816" y="5150224"/>
                  <a:pt x="4432232" y="5160004"/>
                </a:cubicBezTo>
                <a:cubicBezTo>
                  <a:pt x="4470536" y="5168153"/>
                  <a:pt x="4496207" y="5164079"/>
                  <a:pt x="4523101" y="5135554"/>
                </a:cubicBezTo>
                <a:cubicBezTo>
                  <a:pt x="4538994" y="5118440"/>
                  <a:pt x="4564665" y="5110697"/>
                  <a:pt x="4584224" y="5096435"/>
                </a:cubicBezTo>
                <a:cubicBezTo>
                  <a:pt x="4593597" y="5089508"/>
                  <a:pt x="4599302" y="5077284"/>
                  <a:pt x="4608266" y="5065059"/>
                </a:cubicBezTo>
                <a:cubicBezTo>
                  <a:pt x="4613156" y="5070357"/>
                  <a:pt x="4619676" y="5077284"/>
                  <a:pt x="4624158" y="5082173"/>
                </a:cubicBezTo>
                <a:cubicBezTo>
                  <a:pt x="4636790" y="5075246"/>
                  <a:pt x="4648608" y="5066282"/>
                  <a:pt x="4661647" y="5062614"/>
                </a:cubicBezTo>
                <a:cubicBezTo>
                  <a:pt x="4694246" y="5053649"/>
                  <a:pt x="4729290" y="5050797"/>
                  <a:pt x="4760666" y="5038980"/>
                </a:cubicBezTo>
                <a:cubicBezTo>
                  <a:pt x="4789190" y="5028385"/>
                  <a:pt x="4826272" y="5028385"/>
                  <a:pt x="4838496" y="4988451"/>
                </a:cubicBezTo>
                <a:cubicBezTo>
                  <a:pt x="4840534" y="4982339"/>
                  <a:pt x="4860501" y="4982339"/>
                  <a:pt x="4871910" y="4978264"/>
                </a:cubicBezTo>
                <a:cubicBezTo>
                  <a:pt x="4889432" y="4971745"/>
                  <a:pt x="4906546" y="4964410"/>
                  <a:pt x="4921216" y="4951370"/>
                </a:cubicBezTo>
                <a:cubicBezTo>
                  <a:pt x="4951370" y="4948518"/>
                  <a:pt x="4978264" y="4944851"/>
                  <a:pt x="4985599" y="4905732"/>
                </a:cubicBezTo>
                <a:cubicBezTo>
                  <a:pt x="4986821" y="4900434"/>
                  <a:pt x="5006381" y="4895952"/>
                  <a:pt x="5017383" y="4895952"/>
                </a:cubicBezTo>
                <a:cubicBezTo>
                  <a:pt x="5026347" y="4895952"/>
                  <a:pt x="5035312" y="4902879"/>
                  <a:pt x="5039387" y="4904917"/>
                </a:cubicBezTo>
                <a:cubicBezTo>
                  <a:pt x="5050797" y="4890655"/>
                  <a:pt x="5058132" y="4879245"/>
                  <a:pt x="5067503" y="4870280"/>
                </a:cubicBezTo>
                <a:cubicBezTo>
                  <a:pt x="5081766" y="4856018"/>
                  <a:pt x="5097250" y="4843386"/>
                  <a:pt x="5118439" y="4824642"/>
                </a:cubicBezTo>
                <a:cubicBezTo>
                  <a:pt x="5149816" y="4829532"/>
                  <a:pt x="5168560" y="4816900"/>
                  <a:pt x="5183637" y="4769631"/>
                </a:cubicBezTo>
                <a:cubicBezTo>
                  <a:pt x="5184452" y="4767186"/>
                  <a:pt x="5184860" y="4763519"/>
                  <a:pt x="5186490" y="4762704"/>
                </a:cubicBezTo>
                <a:cubicBezTo>
                  <a:pt x="5218681" y="4744367"/>
                  <a:pt x="5250872" y="4726438"/>
                  <a:pt x="5292029" y="4703619"/>
                </a:cubicBezTo>
                <a:cubicBezTo>
                  <a:pt x="5324220" y="4666945"/>
                  <a:pt x="5384528" y="4658795"/>
                  <a:pt x="5438724" y="4630271"/>
                </a:cubicBezTo>
                <a:cubicBezTo>
                  <a:pt x="5426907" y="4624566"/>
                  <a:pt x="5418757" y="4620491"/>
                  <a:pt x="5413867" y="4618046"/>
                </a:cubicBezTo>
                <a:cubicBezTo>
                  <a:pt x="5426092" y="4586262"/>
                  <a:pt x="5431797" y="4549588"/>
                  <a:pt x="5452578" y="4524732"/>
                </a:cubicBezTo>
                <a:cubicBezTo>
                  <a:pt x="5477435" y="4494985"/>
                  <a:pt x="5495772" y="4454237"/>
                  <a:pt x="5546708" y="4450569"/>
                </a:cubicBezTo>
                <a:cubicBezTo>
                  <a:pt x="5594384" y="4447309"/>
                  <a:pt x="5600904" y="4428565"/>
                  <a:pt x="5576047" y="4384964"/>
                </a:cubicBezTo>
                <a:cubicBezTo>
                  <a:pt x="5592346" y="4377221"/>
                  <a:pt x="5609053" y="4370702"/>
                  <a:pt x="5624538" y="4361737"/>
                </a:cubicBezTo>
                <a:cubicBezTo>
                  <a:pt x="5643690" y="4350735"/>
                  <a:pt x="5667324" y="4343400"/>
                  <a:pt x="5662027" y="4311616"/>
                </a:cubicBezTo>
                <a:cubicBezTo>
                  <a:pt x="5661212" y="4307134"/>
                  <a:pt x="5684031" y="4298984"/>
                  <a:pt x="5701960" y="4288797"/>
                </a:cubicBezTo>
                <a:cubicBezTo>
                  <a:pt x="5716630" y="4258643"/>
                  <a:pt x="5735782" y="4219524"/>
                  <a:pt x="5755341" y="4179183"/>
                </a:cubicBezTo>
                <a:cubicBezTo>
                  <a:pt x="5778976" y="4153919"/>
                  <a:pt x="5804647" y="4126210"/>
                  <a:pt x="5830726" y="4098093"/>
                </a:cubicBezTo>
                <a:cubicBezTo>
                  <a:pt x="5791200" y="4064679"/>
                  <a:pt x="5798535" y="4034933"/>
                  <a:pt x="5841321" y="4005594"/>
                </a:cubicBezTo>
                <a:cubicBezTo>
                  <a:pt x="5860880" y="3992147"/>
                  <a:pt x="5868623" y="3961178"/>
                  <a:pt x="5882885" y="3938766"/>
                </a:cubicBezTo>
                <a:cubicBezTo>
                  <a:pt x="5893479" y="3922059"/>
                  <a:pt x="5906111" y="3906575"/>
                  <a:pt x="5919151" y="3888238"/>
                </a:cubicBezTo>
                <a:cubicBezTo>
                  <a:pt x="5913446" y="3884978"/>
                  <a:pt x="5901629" y="3878458"/>
                  <a:pt x="5882885" y="3867456"/>
                </a:cubicBezTo>
                <a:cubicBezTo>
                  <a:pt x="5905704" y="3836894"/>
                  <a:pt x="5925263" y="3807555"/>
                  <a:pt x="5947675" y="3780661"/>
                </a:cubicBezTo>
                <a:cubicBezTo>
                  <a:pt x="5972532" y="3750915"/>
                  <a:pt x="5969679" y="3713018"/>
                  <a:pt x="5981904" y="3679604"/>
                </a:cubicBezTo>
                <a:cubicBezTo>
                  <a:pt x="5999833" y="3629484"/>
                  <a:pt x="6020207" y="3580585"/>
                  <a:pt x="6037322" y="3530057"/>
                </a:cubicBezTo>
                <a:cubicBezTo>
                  <a:pt x="6043434" y="3511720"/>
                  <a:pt x="6043434" y="3491346"/>
                  <a:pt x="6046287" y="3470564"/>
                </a:cubicBezTo>
                <a:cubicBezTo>
                  <a:pt x="6041804" y="3467711"/>
                  <a:pt x="6034469" y="3463636"/>
                  <a:pt x="6025912" y="3458339"/>
                </a:cubicBezTo>
                <a:cubicBezTo>
                  <a:pt x="6062179" y="3427370"/>
                  <a:pt x="6109040" y="3406588"/>
                  <a:pt x="6096407" y="3347910"/>
                </a:cubicBezTo>
                <a:cubicBezTo>
                  <a:pt x="6058919" y="3338131"/>
                  <a:pt x="6050769" y="3326313"/>
                  <a:pt x="6065031" y="3275378"/>
                </a:cubicBezTo>
                <a:cubicBezTo>
                  <a:pt x="6071958" y="3250521"/>
                  <a:pt x="6067476" y="3232592"/>
                  <a:pt x="6062586" y="3208142"/>
                </a:cubicBezTo>
                <a:cubicBezTo>
                  <a:pt x="6053214" y="3160466"/>
                  <a:pt x="6039359" y="3106678"/>
                  <a:pt x="6076848" y="3060632"/>
                </a:cubicBezTo>
                <a:cubicBezTo>
                  <a:pt x="6086220" y="3048815"/>
                  <a:pt x="6075625" y="2986470"/>
                  <a:pt x="6062586" y="2979950"/>
                </a:cubicBezTo>
                <a:cubicBezTo>
                  <a:pt x="6024282" y="2959983"/>
                  <a:pt x="6038952" y="2931866"/>
                  <a:pt x="6058104" y="2914752"/>
                </a:cubicBezTo>
                <a:cubicBezTo>
                  <a:pt x="6088257" y="2887450"/>
                  <a:pt x="6078886" y="2864631"/>
                  <a:pt x="6064624" y="2836107"/>
                </a:cubicBezTo>
                <a:cubicBezTo>
                  <a:pt x="6058104" y="2822660"/>
                  <a:pt x="6059326" y="2805138"/>
                  <a:pt x="6058919" y="2789654"/>
                </a:cubicBezTo>
                <a:cubicBezTo>
                  <a:pt x="6058511" y="2766834"/>
                  <a:pt x="6065846" y="2741570"/>
                  <a:pt x="6058511" y="2721196"/>
                </a:cubicBezTo>
                <a:cubicBezTo>
                  <a:pt x="6046694" y="2688597"/>
                  <a:pt x="6050769" y="2664555"/>
                  <a:pt x="6076033" y="2643773"/>
                </a:cubicBezTo>
                <a:cubicBezTo>
                  <a:pt x="6060549" y="2613212"/>
                  <a:pt x="6041804" y="2587540"/>
                  <a:pt x="6047917" y="2551274"/>
                </a:cubicBezTo>
                <a:cubicBezTo>
                  <a:pt x="6050361" y="2536197"/>
                  <a:pt x="6038137" y="2516637"/>
                  <a:pt x="6029172" y="2501561"/>
                </a:cubicBezTo>
                <a:cubicBezTo>
                  <a:pt x="6006353" y="2463257"/>
                  <a:pt x="6015318" y="2427805"/>
                  <a:pt x="6036507" y="2393577"/>
                </a:cubicBezTo>
                <a:cubicBezTo>
                  <a:pt x="6010020" y="2372387"/>
                  <a:pt x="5987201" y="2351198"/>
                  <a:pt x="5998203" y="2313709"/>
                </a:cubicBezTo>
                <a:cubicBezTo>
                  <a:pt x="5999833" y="2308005"/>
                  <a:pt x="6001056" y="2300262"/>
                  <a:pt x="5998610" y="2295780"/>
                </a:cubicBezTo>
                <a:cubicBezTo>
                  <a:pt x="5978644" y="2255439"/>
                  <a:pt x="5957454" y="2215912"/>
                  <a:pt x="5929746" y="2179646"/>
                </a:cubicBezTo>
                <a:cubicBezTo>
                  <a:pt x="5922411" y="2138898"/>
                  <a:pt x="5915076" y="2098149"/>
                  <a:pt x="5906519" y="2049658"/>
                </a:cubicBezTo>
                <a:cubicBezTo>
                  <a:pt x="5894701" y="2032543"/>
                  <a:pt x="5875142" y="2007687"/>
                  <a:pt x="5860473" y="1980793"/>
                </a:cubicBezTo>
                <a:cubicBezTo>
                  <a:pt x="5836838" y="1938414"/>
                  <a:pt x="5827466" y="1888293"/>
                  <a:pt x="5771641" y="1867511"/>
                </a:cubicBezTo>
                <a:cubicBezTo>
                  <a:pt x="5740672" y="1855694"/>
                  <a:pt x="5729262" y="1799461"/>
                  <a:pt x="5743931" y="1770937"/>
                </a:cubicBezTo>
                <a:cubicBezTo>
                  <a:pt x="5726002" y="1763602"/>
                  <a:pt x="5708480" y="1753008"/>
                  <a:pt x="5689736" y="1750155"/>
                </a:cubicBezTo>
                <a:cubicBezTo>
                  <a:pt x="5660804" y="1745673"/>
                  <a:pt x="5661212" y="1728151"/>
                  <a:pt x="5668954" y="1709814"/>
                </a:cubicBezTo>
                <a:cubicBezTo>
                  <a:pt x="5686883" y="1666620"/>
                  <a:pt x="5662434" y="1630354"/>
                  <a:pt x="5642060" y="1601015"/>
                </a:cubicBezTo>
                <a:cubicBezTo>
                  <a:pt x="5621685" y="1571676"/>
                  <a:pt x="5583789" y="1554969"/>
                  <a:pt x="5553635" y="1532965"/>
                </a:cubicBezTo>
                <a:cubicBezTo>
                  <a:pt x="5549968" y="1530112"/>
                  <a:pt x="5544671" y="1526445"/>
                  <a:pt x="5543855" y="1522778"/>
                </a:cubicBezTo>
                <a:cubicBezTo>
                  <a:pt x="5538558" y="1492216"/>
                  <a:pt x="5520222" y="1477139"/>
                  <a:pt x="5490067" y="1471027"/>
                </a:cubicBezTo>
                <a:cubicBezTo>
                  <a:pt x="5483955" y="1469804"/>
                  <a:pt x="5480288" y="1455542"/>
                  <a:pt x="5480695" y="1442503"/>
                </a:cubicBezTo>
                <a:cubicBezTo>
                  <a:pt x="5434649" y="1411941"/>
                  <a:pt x="5384121" y="1385455"/>
                  <a:pt x="5322183" y="1398087"/>
                </a:cubicBezTo>
                <a:cubicBezTo>
                  <a:pt x="5318108" y="1398902"/>
                  <a:pt x="5313218" y="1391159"/>
                  <a:pt x="5307921" y="1389937"/>
                </a:cubicBezTo>
                <a:cubicBezTo>
                  <a:pt x="5289584" y="1385862"/>
                  <a:pt x="5263505" y="1374045"/>
                  <a:pt x="5254133" y="1381787"/>
                </a:cubicBezTo>
                <a:cubicBezTo>
                  <a:pt x="5214199" y="1415201"/>
                  <a:pt x="5201974" y="1361820"/>
                  <a:pt x="5173858" y="1360598"/>
                </a:cubicBezTo>
                <a:cubicBezTo>
                  <a:pt x="5162041" y="1360190"/>
                  <a:pt x="5150223" y="1352448"/>
                  <a:pt x="5135554" y="1346743"/>
                </a:cubicBezTo>
                <a:cubicBezTo>
                  <a:pt x="5138406" y="1321887"/>
                  <a:pt x="5138406" y="1321887"/>
                  <a:pt x="5090731" y="1289695"/>
                </a:cubicBezTo>
                <a:cubicBezTo>
                  <a:pt x="5086248" y="1271358"/>
                  <a:pt x="5086248" y="1253021"/>
                  <a:pt x="5080951" y="1251799"/>
                </a:cubicBezTo>
                <a:cubicBezTo>
                  <a:pt x="5056094" y="1244464"/>
                  <a:pt x="5058132" y="1226535"/>
                  <a:pt x="5054872" y="1206568"/>
                </a:cubicBezTo>
                <a:cubicBezTo>
                  <a:pt x="5049574" y="1173562"/>
                  <a:pt x="5041832" y="1140148"/>
                  <a:pt x="5030015" y="1109179"/>
                </a:cubicBezTo>
                <a:cubicBezTo>
                  <a:pt x="5016160" y="1072097"/>
                  <a:pt x="5036127" y="1041536"/>
                  <a:pt x="5043462" y="1008937"/>
                </a:cubicBezTo>
                <a:cubicBezTo>
                  <a:pt x="5056094" y="953111"/>
                  <a:pt x="5074431" y="898508"/>
                  <a:pt x="5093990" y="844720"/>
                </a:cubicBezTo>
                <a:cubicBezTo>
                  <a:pt x="5106623" y="809676"/>
                  <a:pt x="5135147" y="788487"/>
                  <a:pt x="5170598" y="775447"/>
                </a:cubicBezTo>
                <a:cubicBezTo>
                  <a:pt x="5191380" y="767705"/>
                  <a:pt x="5212569" y="757518"/>
                  <a:pt x="5229683" y="743663"/>
                </a:cubicBezTo>
                <a:cubicBezTo>
                  <a:pt x="5236203" y="738366"/>
                  <a:pt x="5235796" y="718399"/>
                  <a:pt x="5232128" y="706989"/>
                </a:cubicBezTo>
                <a:cubicBezTo>
                  <a:pt x="5225201" y="684170"/>
                  <a:pt x="5221534" y="669501"/>
                  <a:pt x="5253318" y="662981"/>
                </a:cubicBezTo>
                <a:cubicBezTo>
                  <a:pt x="5267580" y="660128"/>
                  <a:pt x="5278582" y="638532"/>
                  <a:pt x="5283879" y="632827"/>
                </a:cubicBezTo>
                <a:cubicBezTo>
                  <a:pt x="5286731" y="608785"/>
                  <a:pt x="5289992" y="592078"/>
                  <a:pt x="5289992" y="575779"/>
                </a:cubicBezTo>
                <a:cubicBezTo>
                  <a:pt x="5289992" y="554589"/>
                  <a:pt x="5280619" y="531363"/>
                  <a:pt x="5287139" y="513026"/>
                </a:cubicBezTo>
                <a:cubicBezTo>
                  <a:pt x="5298141" y="480427"/>
                  <a:pt x="5293659" y="434788"/>
                  <a:pt x="5347854" y="429083"/>
                </a:cubicBezTo>
                <a:cubicBezTo>
                  <a:pt x="5327480" y="416859"/>
                  <a:pt x="5311588" y="407079"/>
                  <a:pt x="5295289" y="397299"/>
                </a:cubicBezTo>
                <a:cubicBezTo>
                  <a:pt x="5297326" y="394040"/>
                  <a:pt x="5298956" y="390780"/>
                  <a:pt x="5300994" y="387520"/>
                </a:cubicBezTo>
                <a:cubicBezTo>
                  <a:pt x="5345817" y="387520"/>
                  <a:pt x="5390233" y="387520"/>
                  <a:pt x="5441984" y="387520"/>
                </a:cubicBezTo>
                <a:cubicBezTo>
                  <a:pt x="5453394" y="351253"/>
                  <a:pt x="5448911" y="289723"/>
                  <a:pt x="5523074" y="290945"/>
                </a:cubicBezTo>
                <a:cubicBezTo>
                  <a:pt x="5518591" y="279536"/>
                  <a:pt x="5516554" y="268941"/>
                  <a:pt x="5510849" y="262014"/>
                </a:cubicBezTo>
                <a:cubicBezTo>
                  <a:pt x="5494957" y="242047"/>
                  <a:pt x="5499847" y="234305"/>
                  <a:pt x="5523481" y="228193"/>
                </a:cubicBezTo>
                <a:cubicBezTo>
                  <a:pt x="5540188" y="223710"/>
                  <a:pt x="5555673" y="212708"/>
                  <a:pt x="5576047" y="202521"/>
                </a:cubicBezTo>
                <a:cubicBezTo>
                  <a:pt x="5576454" y="177664"/>
                  <a:pt x="5587864" y="160142"/>
                  <a:pt x="5623315" y="173589"/>
                </a:cubicBezTo>
                <a:cubicBezTo>
                  <a:pt x="5628205" y="175627"/>
                  <a:pt x="5637985" y="170737"/>
                  <a:pt x="5642467" y="166255"/>
                </a:cubicBezTo>
                <a:cubicBezTo>
                  <a:pt x="5681179" y="125913"/>
                  <a:pt x="5725187" y="99019"/>
                  <a:pt x="5782642" y="92499"/>
                </a:cubicBezTo>
                <a:cubicBezTo>
                  <a:pt x="5805054" y="90055"/>
                  <a:pt x="5825021" y="69273"/>
                  <a:pt x="5847840" y="64790"/>
                </a:cubicBezTo>
                <a:cubicBezTo>
                  <a:pt x="5873105" y="59493"/>
                  <a:pt x="5900406" y="61123"/>
                  <a:pt x="5926485" y="62753"/>
                </a:cubicBezTo>
                <a:cubicBezTo>
                  <a:pt x="5949305" y="63975"/>
                  <a:pt x="5972124" y="69273"/>
                  <a:pt x="5994943" y="72940"/>
                </a:cubicBezTo>
                <a:cubicBezTo>
                  <a:pt x="6001056" y="73755"/>
                  <a:pt x="6007575" y="74163"/>
                  <a:pt x="6012872" y="77015"/>
                </a:cubicBezTo>
                <a:cubicBezTo>
                  <a:pt x="6031617" y="86387"/>
                  <a:pt x="6050361" y="96982"/>
                  <a:pt x="6068698" y="106762"/>
                </a:cubicBezTo>
                <a:cubicBezTo>
                  <a:pt x="6070328" y="104317"/>
                  <a:pt x="6072366" y="101464"/>
                  <a:pt x="6073995" y="99019"/>
                </a:cubicBezTo>
                <a:cubicBezTo>
                  <a:pt x="6076033" y="107169"/>
                  <a:pt x="6078070" y="115726"/>
                  <a:pt x="6079700" y="123876"/>
                </a:cubicBezTo>
                <a:cubicBezTo>
                  <a:pt x="6081330" y="120616"/>
                  <a:pt x="6082960" y="117764"/>
                  <a:pt x="6084590" y="114504"/>
                </a:cubicBezTo>
                <a:cubicBezTo>
                  <a:pt x="6155493" y="143843"/>
                  <a:pt x="6226396" y="173182"/>
                  <a:pt x="6286296" y="198039"/>
                </a:cubicBezTo>
                <a:cubicBezTo>
                  <a:pt x="6304225" y="229415"/>
                  <a:pt x="6313598" y="256717"/>
                  <a:pt x="6331935" y="273424"/>
                </a:cubicBezTo>
                <a:cubicBezTo>
                  <a:pt x="6347419" y="287278"/>
                  <a:pt x="6348234" y="332509"/>
                  <a:pt x="6390205" y="302355"/>
                </a:cubicBezTo>
                <a:cubicBezTo>
                  <a:pt x="6392650" y="319062"/>
                  <a:pt x="6394280" y="329657"/>
                  <a:pt x="6396725" y="344326"/>
                </a:cubicBezTo>
                <a:cubicBezTo>
                  <a:pt x="6405690" y="338214"/>
                  <a:pt x="6411802" y="333732"/>
                  <a:pt x="6410172" y="334954"/>
                </a:cubicBezTo>
                <a:cubicBezTo>
                  <a:pt x="6452958" y="351661"/>
                  <a:pt x="6490854" y="365516"/>
                  <a:pt x="6527528" y="381407"/>
                </a:cubicBezTo>
                <a:cubicBezTo>
                  <a:pt x="6556460" y="394040"/>
                  <a:pt x="6586206" y="406264"/>
                  <a:pt x="6612286" y="423786"/>
                </a:cubicBezTo>
                <a:cubicBezTo>
                  <a:pt x="6645699" y="446198"/>
                  <a:pt x="6673409" y="478389"/>
                  <a:pt x="6708860" y="497541"/>
                </a:cubicBezTo>
                <a:cubicBezTo>
                  <a:pt x="6739829" y="514248"/>
                  <a:pt x="6777318" y="518323"/>
                  <a:pt x="6811954" y="528103"/>
                </a:cubicBezTo>
                <a:cubicBezTo>
                  <a:pt x="6815621" y="528918"/>
                  <a:pt x="6821733" y="526880"/>
                  <a:pt x="6822956" y="528918"/>
                </a:cubicBezTo>
                <a:cubicBezTo>
                  <a:pt x="6852703" y="567221"/>
                  <a:pt x="6882449" y="605933"/>
                  <a:pt x="6910973" y="645459"/>
                </a:cubicBezTo>
                <a:cubicBezTo>
                  <a:pt x="6913010" y="648311"/>
                  <a:pt x="6908121" y="656461"/>
                  <a:pt x="6906491" y="662166"/>
                </a:cubicBezTo>
                <a:cubicBezTo>
                  <a:pt x="6958241" y="667871"/>
                  <a:pt x="7015697" y="717584"/>
                  <a:pt x="7014067" y="745701"/>
                </a:cubicBezTo>
                <a:cubicBezTo>
                  <a:pt x="7052779" y="783597"/>
                  <a:pt x="7088230" y="817826"/>
                  <a:pt x="7122459" y="851240"/>
                </a:cubicBezTo>
                <a:cubicBezTo>
                  <a:pt x="7118384" y="865094"/>
                  <a:pt x="7113902" y="878949"/>
                  <a:pt x="7109827" y="892803"/>
                </a:cubicBezTo>
                <a:cubicBezTo>
                  <a:pt x="7114309" y="896063"/>
                  <a:pt x="7119199" y="898916"/>
                  <a:pt x="7123681" y="902175"/>
                </a:cubicBezTo>
                <a:cubicBezTo>
                  <a:pt x="7126534" y="890766"/>
                  <a:pt x="7129386" y="879764"/>
                  <a:pt x="7132238" y="868354"/>
                </a:cubicBezTo>
                <a:cubicBezTo>
                  <a:pt x="7138351" y="869576"/>
                  <a:pt x="7144463" y="870391"/>
                  <a:pt x="7150575" y="871614"/>
                </a:cubicBezTo>
                <a:cubicBezTo>
                  <a:pt x="7185212" y="983673"/>
                  <a:pt x="7261004" y="1071282"/>
                  <a:pt x="7317645" y="1170709"/>
                </a:cubicBezTo>
                <a:cubicBezTo>
                  <a:pt x="7373878" y="1268913"/>
                  <a:pt x="7423184" y="1372822"/>
                  <a:pt x="7500606" y="1461247"/>
                </a:cubicBezTo>
                <a:cubicBezTo>
                  <a:pt x="7465562" y="1484066"/>
                  <a:pt x="7470860" y="1502403"/>
                  <a:pt x="7498976" y="1523185"/>
                </a:cubicBezTo>
                <a:cubicBezTo>
                  <a:pt x="7509164" y="1530520"/>
                  <a:pt x="7518535" y="1552932"/>
                  <a:pt x="7514868" y="1563119"/>
                </a:cubicBezTo>
                <a:cubicBezTo>
                  <a:pt x="7496124" y="1612425"/>
                  <a:pt x="7549097" y="1619759"/>
                  <a:pt x="7554802" y="1651951"/>
                </a:cubicBezTo>
                <a:cubicBezTo>
                  <a:pt x="7557655" y="1663768"/>
                  <a:pt x="7561322" y="1675585"/>
                  <a:pt x="7563359" y="1687402"/>
                </a:cubicBezTo>
                <a:cubicBezTo>
                  <a:pt x="7567434" y="1710629"/>
                  <a:pt x="7570287" y="1734263"/>
                  <a:pt x="7573546" y="1757897"/>
                </a:cubicBezTo>
                <a:cubicBezTo>
                  <a:pt x="7573954" y="1761565"/>
                  <a:pt x="7570287" y="1766047"/>
                  <a:pt x="7571509" y="1768492"/>
                </a:cubicBezTo>
                <a:cubicBezTo>
                  <a:pt x="7590253" y="1803536"/>
                  <a:pt x="7611443" y="1837765"/>
                  <a:pt x="7627335" y="1874031"/>
                </a:cubicBezTo>
                <a:cubicBezTo>
                  <a:pt x="7635484" y="1893183"/>
                  <a:pt x="7637522" y="1916817"/>
                  <a:pt x="7636299" y="1938007"/>
                </a:cubicBezTo>
                <a:cubicBezTo>
                  <a:pt x="7633854" y="1981607"/>
                  <a:pt x="7663193" y="2018281"/>
                  <a:pt x="7655043" y="2065550"/>
                </a:cubicBezTo>
                <a:cubicBezTo>
                  <a:pt x="7650969" y="2088776"/>
                  <a:pt x="7659934" y="2114448"/>
                  <a:pt x="7642819" y="2138490"/>
                </a:cubicBezTo>
                <a:cubicBezTo>
                  <a:pt x="7637114" y="2146232"/>
                  <a:pt x="7638744" y="2166607"/>
                  <a:pt x="7645264" y="2174756"/>
                </a:cubicBezTo>
                <a:cubicBezTo>
                  <a:pt x="7664823" y="2200021"/>
                  <a:pt x="7673380" y="2224877"/>
                  <a:pt x="7662378" y="2255846"/>
                </a:cubicBezTo>
                <a:cubicBezTo>
                  <a:pt x="7659934" y="2262773"/>
                  <a:pt x="7666453" y="2272145"/>
                  <a:pt x="7667268" y="2280295"/>
                </a:cubicBezTo>
                <a:cubicBezTo>
                  <a:pt x="7673380" y="2327156"/>
                  <a:pt x="7703942" y="2367497"/>
                  <a:pt x="7699052" y="2419248"/>
                </a:cubicBezTo>
                <a:cubicBezTo>
                  <a:pt x="7696200" y="2449402"/>
                  <a:pt x="7712907" y="2482816"/>
                  <a:pt x="7724724" y="2513378"/>
                </a:cubicBezTo>
                <a:cubicBezTo>
                  <a:pt x="7750803" y="2578575"/>
                  <a:pt x="7750395" y="2583465"/>
                  <a:pt x="7694977" y="2630734"/>
                </a:cubicBezTo>
                <a:cubicBezTo>
                  <a:pt x="7706795" y="2644588"/>
                  <a:pt x="7718612" y="2658850"/>
                  <a:pt x="7730836" y="2673520"/>
                </a:cubicBezTo>
                <a:cubicBezTo>
                  <a:pt x="7726354" y="2685337"/>
                  <a:pt x="7721057" y="2699192"/>
                  <a:pt x="7716166" y="2712639"/>
                </a:cubicBezTo>
                <a:cubicBezTo>
                  <a:pt x="7741431" y="2729346"/>
                  <a:pt x="7746321" y="2758277"/>
                  <a:pt x="7732466" y="2782726"/>
                </a:cubicBezTo>
                <a:cubicBezTo>
                  <a:pt x="7725539" y="2795358"/>
                  <a:pt x="7721057" y="2813695"/>
                  <a:pt x="7725131" y="2826735"/>
                </a:cubicBezTo>
                <a:cubicBezTo>
                  <a:pt x="7735726" y="2862594"/>
                  <a:pt x="7760175" y="2896415"/>
                  <a:pt x="7761805" y="2932274"/>
                </a:cubicBezTo>
                <a:cubicBezTo>
                  <a:pt x="7763027" y="2963650"/>
                  <a:pt x="7741431" y="2996249"/>
                  <a:pt x="7728799" y="3030886"/>
                </a:cubicBezTo>
                <a:cubicBezTo>
                  <a:pt x="7753656" y="3067152"/>
                  <a:pt x="7762213" y="3110346"/>
                  <a:pt x="7749173" y="3157614"/>
                </a:cubicBezTo>
                <a:cubicBezTo>
                  <a:pt x="7747951" y="3162911"/>
                  <a:pt x="7755693" y="3169839"/>
                  <a:pt x="7755693" y="3175951"/>
                </a:cubicBezTo>
                <a:cubicBezTo>
                  <a:pt x="7756508" y="3188583"/>
                  <a:pt x="7756915" y="3201623"/>
                  <a:pt x="7753656" y="3213440"/>
                </a:cubicBezTo>
                <a:cubicBezTo>
                  <a:pt x="7741024" y="3261523"/>
                  <a:pt x="7725131" y="3308792"/>
                  <a:pt x="7714129" y="3356875"/>
                </a:cubicBezTo>
                <a:cubicBezTo>
                  <a:pt x="7712092" y="3365432"/>
                  <a:pt x="7726761" y="3377657"/>
                  <a:pt x="7732466" y="3388659"/>
                </a:cubicBezTo>
                <a:cubicBezTo>
                  <a:pt x="7753248" y="3428185"/>
                  <a:pt x="7714944" y="3458747"/>
                  <a:pt x="7714944" y="3496235"/>
                </a:cubicBezTo>
                <a:cubicBezTo>
                  <a:pt x="7714944" y="3515387"/>
                  <a:pt x="7688458" y="3533317"/>
                  <a:pt x="7681938" y="3554099"/>
                </a:cubicBezTo>
                <a:cubicBezTo>
                  <a:pt x="7674603" y="3578548"/>
                  <a:pt x="7675010" y="3605849"/>
                  <a:pt x="7673380" y="3631928"/>
                </a:cubicBezTo>
                <a:cubicBezTo>
                  <a:pt x="7670936" y="3666157"/>
                  <a:pt x="7670528" y="3697941"/>
                  <a:pt x="7642411" y="3727280"/>
                </a:cubicBezTo>
                <a:cubicBezTo>
                  <a:pt x="7617147" y="3753359"/>
                  <a:pt x="7606145" y="3791256"/>
                  <a:pt x="7619592" y="3812853"/>
                </a:cubicBezTo>
                <a:cubicBezTo>
                  <a:pt x="7611850" y="3865418"/>
                  <a:pt x="7602478" y="3903722"/>
                  <a:pt x="7601663" y="3942026"/>
                </a:cubicBezTo>
                <a:cubicBezTo>
                  <a:pt x="7600848" y="3977885"/>
                  <a:pt x="7598811" y="4007224"/>
                  <a:pt x="7564582" y="4029228"/>
                </a:cubicBezTo>
                <a:cubicBezTo>
                  <a:pt x="7548690" y="4039415"/>
                  <a:pt x="7528315" y="4069569"/>
                  <a:pt x="7533205" y="4080164"/>
                </a:cubicBezTo>
                <a:cubicBezTo>
                  <a:pt x="7550727" y="4119283"/>
                  <a:pt x="7504681" y="4139657"/>
                  <a:pt x="7512831" y="4179590"/>
                </a:cubicBezTo>
                <a:cubicBezTo>
                  <a:pt x="7518943" y="4208930"/>
                  <a:pt x="7485529" y="4244788"/>
                  <a:pt x="7473712" y="4279425"/>
                </a:cubicBezTo>
                <a:cubicBezTo>
                  <a:pt x="7469637" y="4291242"/>
                  <a:pt x="7436631" y="4304689"/>
                  <a:pt x="7469637" y="4320989"/>
                </a:cubicBezTo>
                <a:cubicBezTo>
                  <a:pt x="7470452" y="4321396"/>
                  <a:pt x="7469637" y="4329546"/>
                  <a:pt x="7468007" y="4330360"/>
                </a:cubicBezTo>
                <a:cubicBezTo>
                  <a:pt x="7438668" y="4345438"/>
                  <a:pt x="7460673" y="4355218"/>
                  <a:pt x="7476972" y="4368664"/>
                </a:cubicBezTo>
                <a:cubicBezTo>
                  <a:pt x="7459450" y="4380482"/>
                  <a:pt x="7440706" y="4387816"/>
                  <a:pt x="7430926" y="4402079"/>
                </a:cubicBezTo>
                <a:cubicBezTo>
                  <a:pt x="7422776" y="4413895"/>
                  <a:pt x="7424814" y="4433455"/>
                  <a:pt x="7428074" y="4449754"/>
                </a:cubicBezTo>
                <a:cubicBezTo>
                  <a:pt x="7411774" y="4477871"/>
                  <a:pt x="7396289" y="4506395"/>
                  <a:pt x="7378768" y="4533289"/>
                </a:cubicBezTo>
                <a:cubicBezTo>
                  <a:pt x="7353096" y="4572815"/>
                  <a:pt x="7325795" y="4611526"/>
                  <a:pt x="7299308" y="4650645"/>
                </a:cubicBezTo>
                <a:cubicBezTo>
                  <a:pt x="7295640" y="4655942"/>
                  <a:pt x="7289528" y="4663277"/>
                  <a:pt x="7290751" y="4667352"/>
                </a:cubicBezTo>
                <a:cubicBezTo>
                  <a:pt x="7307050" y="4717065"/>
                  <a:pt x="7256114" y="4739477"/>
                  <a:pt x="7247149" y="4779004"/>
                </a:cubicBezTo>
                <a:cubicBezTo>
                  <a:pt x="7237778" y="4819752"/>
                  <a:pt x="7223923" y="4859686"/>
                  <a:pt x="7211698" y="4901250"/>
                </a:cubicBezTo>
                <a:cubicBezTo>
                  <a:pt x="7179099" y="4903287"/>
                  <a:pt x="7135498" y="4959927"/>
                  <a:pt x="7124903" y="5018605"/>
                </a:cubicBezTo>
                <a:cubicBezTo>
                  <a:pt x="7067448" y="5024718"/>
                  <a:pt x="7043814" y="5060984"/>
                  <a:pt x="7031182" y="5115995"/>
                </a:cubicBezTo>
                <a:cubicBezTo>
                  <a:pt x="7021402" y="5158781"/>
                  <a:pt x="7000620" y="5201567"/>
                  <a:pt x="6974949" y="5237018"/>
                </a:cubicBezTo>
                <a:cubicBezTo>
                  <a:pt x="6958649" y="5259430"/>
                  <a:pt x="6924420" y="5268395"/>
                  <a:pt x="6898341" y="5283472"/>
                </a:cubicBezTo>
                <a:cubicBezTo>
                  <a:pt x="6893043" y="5286325"/>
                  <a:pt x="6887746" y="5289584"/>
                  <a:pt x="6884079" y="5294066"/>
                </a:cubicBezTo>
                <a:cubicBezTo>
                  <a:pt x="6857185" y="5329111"/>
                  <a:pt x="6829883" y="5363747"/>
                  <a:pt x="6803804" y="5399605"/>
                </a:cubicBezTo>
                <a:cubicBezTo>
                  <a:pt x="6780985" y="5430982"/>
                  <a:pt x="6756128" y="5461951"/>
                  <a:pt x="6739829" y="5496588"/>
                </a:cubicBezTo>
                <a:cubicBezTo>
                  <a:pt x="6727604" y="5522259"/>
                  <a:pt x="6714972" y="5516147"/>
                  <a:pt x="6696228" y="5507997"/>
                </a:cubicBezTo>
                <a:cubicBezTo>
                  <a:pt x="6695005" y="5517369"/>
                  <a:pt x="6695820" y="5527149"/>
                  <a:pt x="6692153" y="5533669"/>
                </a:cubicBezTo>
                <a:cubicBezTo>
                  <a:pt x="6660369" y="5588679"/>
                  <a:pt x="6628992" y="5643690"/>
                  <a:pt x="6594763" y="5696663"/>
                </a:cubicBezTo>
                <a:cubicBezTo>
                  <a:pt x="6582539" y="5715408"/>
                  <a:pt x="6562979" y="5729670"/>
                  <a:pt x="6547495" y="5746377"/>
                </a:cubicBezTo>
                <a:cubicBezTo>
                  <a:pt x="6541383" y="5752897"/>
                  <a:pt x="6538530" y="5762269"/>
                  <a:pt x="6532010" y="5767566"/>
                </a:cubicBezTo>
                <a:cubicBezTo>
                  <a:pt x="6524268" y="5774493"/>
                  <a:pt x="6514489" y="5783050"/>
                  <a:pt x="6505524" y="5783050"/>
                </a:cubicBezTo>
                <a:cubicBezTo>
                  <a:pt x="6479037" y="5783458"/>
                  <a:pt x="6468035" y="5794053"/>
                  <a:pt x="6460700" y="5820132"/>
                </a:cubicBezTo>
                <a:cubicBezTo>
                  <a:pt x="6454588" y="5841321"/>
                  <a:pt x="6439919" y="5863325"/>
                  <a:pt x="6422804" y="5877588"/>
                </a:cubicBezTo>
                <a:cubicBezTo>
                  <a:pt x="6388983" y="5905704"/>
                  <a:pt x="6341714" y="5922004"/>
                  <a:pt x="6317673" y="5955417"/>
                </a:cubicBezTo>
                <a:cubicBezTo>
                  <a:pt x="6287518" y="5997389"/>
                  <a:pt x="6228026" y="5999018"/>
                  <a:pt x="6206836" y="6054437"/>
                </a:cubicBezTo>
                <a:cubicBezTo>
                  <a:pt x="6196649" y="6081331"/>
                  <a:pt x="6151418" y="6094778"/>
                  <a:pt x="6122486" y="6114745"/>
                </a:cubicBezTo>
                <a:cubicBezTo>
                  <a:pt x="6110262" y="6123302"/>
                  <a:pt x="6100482" y="6135526"/>
                  <a:pt x="6087850" y="6143269"/>
                </a:cubicBezTo>
                <a:cubicBezTo>
                  <a:pt x="6042212" y="6171793"/>
                  <a:pt x="5996573" y="6201539"/>
                  <a:pt x="5948490" y="6225989"/>
                </a:cubicBezTo>
                <a:cubicBezTo>
                  <a:pt x="5932598" y="6234138"/>
                  <a:pt x="5908963" y="6227211"/>
                  <a:pt x="5888589" y="6227211"/>
                </a:cubicBezTo>
                <a:cubicBezTo>
                  <a:pt x="5893887" y="6259402"/>
                  <a:pt x="5875957" y="6281407"/>
                  <a:pt x="5843765" y="6294039"/>
                </a:cubicBezTo>
                <a:cubicBezTo>
                  <a:pt x="5822576" y="6302188"/>
                  <a:pt x="5804239" y="6318080"/>
                  <a:pt x="5785088" y="6331528"/>
                </a:cubicBezTo>
                <a:cubicBezTo>
                  <a:pt x="5775308" y="6338455"/>
                  <a:pt x="5767158" y="6347012"/>
                  <a:pt x="5757379" y="6355569"/>
                </a:cubicBezTo>
                <a:cubicBezTo>
                  <a:pt x="5754934" y="6353532"/>
                  <a:pt x="5757379" y="6355569"/>
                  <a:pt x="5760231" y="6358014"/>
                </a:cubicBezTo>
                <a:cubicBezTo>
                  <a:pt x="5748414" y="6371869"/>
                  <a:pt x="5737819" y="6395910"/>
                  <a:pt x="5724372" y="6397540"/>
                </a:cubicBezTo>
                <a:cubicBezTo>
                  <a:pt x="5686068" y="6401615"/>
                  <a:pt x="5655914" y="6415062"/>
                  <a:pt x="5631465" y="6444401"/>
                </a:cubicBezTo>
                <a:cubicBezTo>
                  <a:pt x="5628613" y="6447661"/>
                  <a:pt x="5622093" y="6450514"/>
                  <a:pt x="5618018" y="6450106"/>
                </a:cubicBezTo>
                <a:cubicBezTo>
                  <a:pt x="5565452" y="6440734"/>
                  <a:pt x="5517776" y="6466813"/>
                  <a:pt x="5466840" y="6470888"/>
                </a:cubicBezTo>
                <a:cubicBezTo>
                  <a:pt x="5441576" y="6472925"/>
                  <a:pt x="5429352" y="6484335"/>
                  <a:pt x="5435057" y="6504302"/>
                </a:cubicBezTo>
                <a:cubicBezTo>
                  <a:pt x="5385751" y="6531604"/>
                  <a:pt x="5340927" y="6562165"/>
                  <a:pt x="5292029" y="6582132"/>
                </a:cubicBezTo>
                <a:cubicBezTo>
                  <a:pt x="5232128" y="6606989"/>
                  <a:pt x="5168153" y="6622065"/>
                  <a:pt x="5107030" y="6643662"/>
                </a:cubicBezTo>
                <a:cubicBezTo>
                  <a:pt x="5087470" y="6650589"/>
                  <a:pt x="5071578" y="6668519"/>
                  <a:pt x="5051612" y="6674224"/>
                </a:cubicBezTo>
                <a:cubicBezTo>
                  <a:pt x="4993749" y="6690116"/>
                  <a:pt x="4934663" y="6702341"/>
                  <a:pt x="4868650" y="6717417"/>
                </a:cubicBezTo>
                <a:cubicBezTo>
                  <a:pt x="4862945" y="6753684"/>
                  <a:pt x="4825864" y="6734532"/>
                  <a:pt x="4796118" y="6736162"/>
                </a:cubicBezTo>
                <a:cubicBezTo>
                  <a:pt x="4765556" y="6737792"/>
                  <a:pt x="4734995" y="6741459"/>
                  <a:pt x="4705248" y="6747979"/>
                </a:cubicBezTo>
                <a:cubicBezTo>
                  <a:pt x="4679169" y="6752869"/>
                  <a:pt x="4652682" y="6756943"/>
                  <a:pt x="4626603" y="6763464"/>
                </a:cubicBezTo>
                <a:cubicBezTo>
                  <a:pt x="4611118" y="6767131"/>
                  <a:pt x="4597264" y="6775688"/>
                  <a:pt x="4582187" y="6781393"/>
                </a:cubicBezTo>
                <a:cubicBezTo>
                  <a:pt x="4572000" y="6785060"/>
                  <a:pt x="4558961" y="6792802"/>
                  <a:pt x="4550403" y="6789950"/>
                </a:cubicBezTo>
                <a:cubicBezTo>
                  <a:pt x="4505172" y="6774058"/>
                  <a:pt x="4473388" y="6800952"/>
                  <a:pt x="4439159" y="6820512"/>
                </a:cubicBezTo>
                <a:cubicBezTo>
                  <a:pt x="4437122" y="6821734"/>
                  <a:pt x="4433454" y="6824179"/>
                  <a:pt x="4432232" y="6823364"/>
                </a:cubicBezTo>
                <a:cubicBezTo>
                  <a:pt x="4393113" y="6793210"/>
                  <a:pt x="4361737" y="6848220"/>
                  <a:pt x="4321396" y="6832736"/>
                </a:cubicBezTo>
                <a:cubicBezTo>
                  <a:pt x="4305911" y="6827031"/>
                  <a:pt x="4281870" y="6849443"/>
                  <a:pt x="4261495" y="6849851"/>
                </a:cubicBezTo>
                <a:cubicBezTo>
                  <a:pt x="4231341" y="6850258"/>
                  <a:pt x="4200372" y="6838033"/>
                  <a:pt x="4170218" y="6839256"/>
                </a:cubicBezTo>
                <a:cubicBezTo>
                  <a:pt x="4087906" y="6842923"/>
                  <a:pt x="4006001" y="6827439"/>
                  <a:pt x="3922466" y="6844961"/>
                </a:cubicBezTo>
                <a:cubicBezTo>
                  <a:pt x="3862566" y="6857593"/>
                  <a:pt x="3798998" y="6852295"/>
                  <a:pt x="3737060" y="6855963"/>
                </a:cubicBezTo>
                <a:cubicBezTo>
                  <a:pt x="3728502" y="6856370"/>
                  <a:pt x="3720353" y="6862075"/>
                  <a:pt x="3713018" y="6855555"/>
                </a:cubicBezTo>
                <a:cubicBezTo>
                  <a:pt x="3682864" y="6849443"/>
                  <a:pt x="3652710" y="6842923"/>
                  <a:pt x="3622556" y="6836811"/>
                </a:cubicBezTo>
                <a:cubicBezTo>
                  <a:pt x="3622964" y="6837626"/>
                  <a:pt x="3622964" y="6838849"/>
                  <a:pt x="3623371" y="6839663"/>
                </a:cubicBezTo>
                <a:cubicBezTo>
                  <a:pt x="3598922" y="6839663"/>
                  <a:pt x="3574065" y="6842923"/>
                  <a:pt x="3550431" y="6838849"/>
                </a:cubicBezTo>
                <a:cubicBezTo>
                  <a:pt x="3493790" y="6829884"/>
                  <a:pt x="3439187" y="6814399"/>
                  <a:pt x="3379694" y="6825401"/>
                </a:cubicBezTo>
                <a:cubicBezTo>
                  <a:pt x="3360542" y="6829069"/>
                  <a:pt x="3321831" y="6835588"/>
                  <a:pt x="3303087" y="6803397"/>
                </a:cubicBezTo>
                <a:cubicBezTo>
                  <a:pt x="3301864" y="6800952"/>
                  <a:pt x="3286380" y="6809102"/>
                  <a:pt x="3278230" y="6807879"/>
                </a:cubicBezTo>
                <a:cubicBezTo>
                  <a:pt x="3226479" y="6799729"/>
                  <a:pt x="3175136" y="6789950"/>
                  <a:pt x="3123385" y="6781800"/>
                </a:cubicBezTo>
                <a:cubicBezTo>
                  <a:pt x="3104641" y="6778948"/>
                  <a:pt x="3085081" y="6779763"/>
                  <a:pt x="3065929" y="6779355"/>
                </a:cubicBezTo>
                <a:cubicBezTo>
                  <a:pt x="3056965" y="6779355"/>
                  <a:pt x="3047592" y="6782208"/>
                  <a:pt x="3039443" y="6779763"/>
                </a:cubicBezTo>
                <a:cubicBezTo>
                  <a:pt x="2996657" y="6765908"/>
                  <a:pt x="2953871" y="6751239"/>
                  <a:pt x="2911492" y="6734939"/>
                </a:cubicBezTo>
                <a:cubicBezTo>
                  <a:pt x="2896415" y="6729235"/>
                  <a:pt x="2883783" y="6714565"/>
                  <a:pt x="2868298" y="6710490"/>
                </a:cubicBezTo>
                <a:cubicBezTo>
                  <a:pt x="2807583" y="6695413"/>
                  <a:pt x="2746460" y="6683596"/>
                  <a:pt x="2685744" y="6670149"/>
                </a:cubicBezTo>
                <a:cubicBezTo>
                  <a:pt x="2642551" y="6660369"/>
                  <a:pt x="2596505" y="6660777"/>
                  <a:pt x="2559424" y="6629400"/>
                </a:cubicBezTo>
                <a:cubicBezTo>
                  <a:pt x="2550866" y="6622473"/>
                  <a:pt x="2532122" y="6626956"/>
                  <a:pt x="2518267" y="6627363"/>
                </a:cubicBezTo>
                <a:cubicBezTo>
                  <a:pt x="2484446" y="6627770"/>
                  <a:pt x="2453477" y="6627770"/>
                  <a:pt x="2427398" y="6596801"/>
                </a:cubicBezTo>
                <a:cubicBezTo>
                  <a:pt x="2416396" y="6583762"/>
                  <a:pt x="2388687" y="6580909"/>
                  <a:pt x="2368312" y="6579687"/>
                </a:cubicBezTo>
                <a:cubicBezTo>
                  <a:pt x="2311264" y="6576834"/>
                  <a:pt x="2271738" y="6540568"/>
                  <a:pt x="2226914" y="6513267"/>
                </a:cubicBezTo>
                <a:cubicBezTo>
                  <a:pt x="2217135" y="6507154"/>
                  <a:pt x="2204910" y="6505524"/>
                  <a:pt x="2194315" y="6500635"/>
                </a:cubicBezTo>
                <a:cubicBezTo>
                  <a:pt x="2155604" y="6483520"/>
                  <a:pt x="2118930" y="6459478"/>
                  <a:pt x="2078589" y="6450106"/>
                </a:cubicBezTo>
                <a:cubicBezTo>
                  <a:pt x="2043545" y="6441956"/>
                  <a:pt x="2032136" y="6389798"/>
                  <a:pt x="1986090" y="6407320"/>
                </a:cubicBezTo>
                <a:cubicBezTo>
                  <a:pt x="1978755" y="6410172"/>
                  <a:pt x="1962048" y="6398355"/>
                  <a:pt x="1954713" y="6388983"/>
                </a:cubicBezTo>
                <a:cubicBezTo>
                  <a:pt x="1919262" y="6342530"/>
                  <a:pt x="1871994" y="6319303"/>
                  <a:pt x="1816168" y="6304633"/>
                </a:cubicBezTo>
                <a:cubicBezTo>
                  <a:pt x="1788051" y="6297299"/>
                  <a:pt x="1763602" y="6274072"/>
                  <a:pt x="1737930" y="6257772"/>
                </a:cubicBezTo>
                <a:cubicBezTo>
                  <a:pt x="1695144" y="6230878"/>
                  <a:pt x="1664583" y="6190130"/>
                  <a:pt x="1626279" y="6158753"/>
                </a:cubicBezTo>
                <a:cubicBezTo>
                  <a:pt x="1603867" y="6140416"/>
                  <a:pt x="1573713" y="6131859"/>
                  <a:pt x="1546819" y="6118412"/>
                </a:cubicBezTo>
                <a:cubicBezTo>
                  <a:pt x="1540299" y="6115152"/>
                  <a:pt x="1531742" y="6111892"/>
                  <a:pt x="1528075" y="6106187"/>
                </a:cubicBezTo>
                <a:cubicBezTo>
                  <a:pt x="1500366" y="6063809"/>
                  <a:pt x="1462469" y="6036100"/>
                  <a:pt x="1416831" y="6012873"/>
                </a:cubicBezTo>
                <a:cubicBezTo>
                  <a:pt x="1370377" y="5989239"/>
                  <a:pt x="1323517" y="5958677"/>
                  <a:pt x="1290918" y="5919558"/>
                </a:cubicBezTo>
                <a:cubicBezTo>
                  <a:pt x="1269321" y="5893480"/>
                  <a:pt x="1244872" y="5880847"/>
                  <a:pt x="1219200" y="5864548"/>
                </a:cubicBezTo>
                <a:cubicBezTo>
                  <a:pt x="1214310" y="5861695"/>
                  <a:pt x="1215940" y="5847841"/>
                  <a:pt x="1207790" y="5846211"/>
                </a:cubicBezTo>
                <a:cubicBezTo>
                  <a:pt x="1178859" y="5817687"/>
                  <a:pt x="1150335" y="5789163"/>
                  <a:pt x="1121403" y="5761046"/>
                </a:cubicBezTo>
                <a:cubicBezTo>
                  <a:pt x="1098584" y="5739042"/>
                  <a:pt x="1074542" y="5717852"/>
                  <a:pt x="1052130" y="5695033"/>
                </a:cubicBezTo>
                <a:cubicBezTo>
                  <a:pt x="1042351" y="5685254"/>
                  <a:pt x="1038276" y="5669769"/>
                  <a:pt x="1028496" y="5659990"/>
                </a:cubicBezTo>
                <a:cubicBezTo>
                  <a:pt x="1003640" y="5635540"/>
                  <a:pt x="980413" y="5606202"/>
                  <a:pt x="950666" y="5590309"/>
                </a:cubicBezTo>
                <a:cubicBezTo>
                  <a:pt x="897693" y="5562193"/>
                  <a:pt x="867947" y="5520221"/>
                  <a:pt x="849202" y="5465619"/>
                </a:cubicBezTo>
                <a:cubicBezTo>
                  <a:pt x="843497" y="5448911"/>
                  <a:pt x="828420" y="5432612"/>
                  <a:pt x="813751" y="5421610"/>
                </a:cubicBezTo>
                <a:cubicBezTo>
                  <a:pt x="767297" y="5386974"/>
                  <a:pt x="733476" y="5346225"/>
                  <a:pt x="722474" y="5287139"/>
                </a:cubicBezTo>
                <a:cubicBezTo>
                  <a:pt x="719621" y="5271247"/>
                  <a:pt x="703729" y="5256985"/>
                  <a:pt x="692320" y="5243538"/>
                </a:cubicBezTo>
                <a:cubicBezTo>
                  <a:pt x="659721" y="5204827"/>
                  <a:pt x="622640" y="5169376"/>
                  <a:pt x="593708" y="5128220"/>
                </a:cubicBezTo>
                <a:cubicBezTo>
                  <a:pt x="575779" y="5102548"/>
                  <a:pt x="570481" y="5067911"/>
                  <a:pt x="558257" y="5037758"/>
                </a:cubicBezTo>
                <a:cubicBezTo>
                  <a:pt x="555404" y="5030830"/>
                  <a:pt x="549699" y="5024310"/>
                  <a:pt x="544402" y="5018605"/>
                </a:cubicBezTo>
                <a:cubicBezTo>
                  <a:pt x="528918" y="5001491"/>
                  <a:pt x="510988" y="4986007"/>
                  <a:pt x="497949" y="4967262"/>
                </a:cubicBezTo>
                <a:cubicBezTo>
                  <a:pt x="493466" y="4960743"/>
                  <a:pt x="500394" y="4946073"/>
                  <a:pt x="502431" y="4933441"/>
                </a:cubicBezTo>
                <a:cubicBezTo>
                  <a:pt x="492651" y="4928144"/>
                  <a:pt x="482464" y="4923254"/>
                  <a:pt x="472684" y="4917956"/>
                </a:cubicBezTo>
                <a:cubicBezTo>
                  <a:pt x="475537" y="4915919"/>
                  <a:pt x="478389" y="4913882"/>
                  <a:pt x="481242" y="4911844"/>
                </a:cubicBezTo>
                <a:cubicBezTo>
                  <a:pt x="473907" y="4900434"/>
                  <a:pt x="465350" y="4889840"/>
                  <a:pt x="460052" y="4877615"/>
                </a:cubicBezTo>
                <a:cubicBezTo>
                  <a:pt x="453125" y="4861316"/>
                  <a:pt x="448235" y="4843794"/>
                  <a:pt x="442530" y="4827087"/>
                </a:cubicBezTo>
                <a:cubicBezTo>
                  <a:pt x="439678" y="4818937"/>
                  <a:pt x="438456" y="4810380"/>
                  <a:pt x="433973" y="4803453"/>
                </a:cubicBezTo>
                <a:cubicBezTo>
                  <a:pt x="406264" y="4759851"/>
                  <a:pt x="376518" y="4717065"/>
                  <a:pt x="350031" y="4672649"/>
                </a:cubicBezTo>
                <a:cubicBezTo>
                  <a:pt x="343511" y="4662055"/>
                  <a:pt x="347179" y="4645755"/>
                  <a:pt x="343104" y="4633123"/>
                </a:cubicBezTo>
                <a:cubicBezTo>
                  <a:pt x="322729" y="4570778"/>
                  <a:pt x="308060" y="4506802"/>
                  <a:pt x="276276" y="4448124"/>
                </a:cubicBezTo>
                <a:cubicBezTo>
                  <a:pt x="266089" y="4428973"/>
                  <a:pt x="263236" y="4404931"/>
                  <a:pt x="262014" y="4382519"/>
                </a:cubicBezTo>
                <a:cubicBezTo>
                  <a:pt x="261199" y="4373554"/>
                  <a:pt x="272609" y="4363367"/>
                  <a:pt x="283611" y="4346253"/>
                </a:cubicBezTo>
                <a:cubicBezTo>
                  <a:pt x="260791" y="4316914"/>
                  <a:pt x="231860" y="4285537"/>
                  <a:pt x="210263" y="4249678"/>
                </a:cubicBezTo>
                <a:cubicBezTo>
                  <a:pt x="198853" y="4230526"/>
                  <a:pt x="198446" y="4204040"/>
                  <a:pt x="196001" y="4180406"/>
                </a:cubicBezTo>
                <a:cubicBezTo>
                  <a:pt x="195186" y="4171848"/>
                  <a:pt x="204151" y="4162476"/>
                  <a:pt x="208226" y="4153919"/>
                </a:cubicBezTo>
                <a:cubicBezTo>
                  <a:pt x="147103" y="4116022"/>
                  <a:pt x="137730" y="4089128"/>
                  <a:pt x="169514" y="4042675"/>
                </a:cubicBezTo>
                <a:cubicBezTo>
                  <a:pt x="154437" y="4026375"/>
                  <a:pt x="137730" y="4010484"/>
                  <a:pt x="124283" y="3992554"/>
                </a:cubicBezTo>
                <a:cubicBezTo>
                  <a:pt x="110021" y="3973402"/>
                  <a:pt x="95759" y="3957918"/>
                  <a:pt x="107984" y="3926134"/>
                </a:cubicBezTo>
                <a:cubicBezTo>
                  <a:pt x="117764" y="3900870"/>
                  <a:pt x="119801" y="3868271"/>
                  <a:pt x="101057" y="3836079"/>
                </a:cubicBezTo>
                <a:cubicBezTo>
                  <a:pt x="71310" y="3785144"/>
                  <a:pt x="47676" y="3731763"/>
                  <a:pt x="66013" y="3664935"/>
                </a:cubicBezTo>
                <a:cubicBezTo>
                  <a:pt x="74570" y="3633966"/>
                  <a:pt x="74570" y="3602589"/>
                  <a:pt x="97389" y="3576918"/>
                </a:cubicBezTo>
                <a:cubicBezTo>
                  <a:pt x="100649" y="3573250"/>
                  <a:pt x="95759" y="3556543"/>
                  <a:pt x="90055" y="3552061"/>
                </a:cubicBezTo>
                <a:cubicBezTo>
                  <a:pt x="46046" y="3519462"/>
                  <a:pt x="17929" y="3443670"/>
                  <a:pt x="35451" y="3393141"/>
                </a:cubicBezTo>
                <a:cubicBezTo>
                  <a:pt x="38304" y="3384992"/>
                  <a:pt x="54603" y="3382954"/>
                  <a:pt x="61938" y="3375619"/>
                </a:cubicBezTo>
                <a:cubicBezTo>
                  <a:pt x="72125" y="3365432"/>
                  <a:pt x="80275" y="3353208"/>
                  <a:pt x="89647" y="3341798"/>
                </a:cubicBezTo>
                <a:cubicBezTo>
                  <a:pt x="79052" y="3337723"/>
                  <a:pt x="68458" y="3332018"/>
                  <a:pt x="57048" y="3330388"/>
                </a:cubicBezTo>
                <a:cubicBezTo>
                  <a:pt x="28524" y="3325906"/>
                  <a:pt x="16299" y="3315311"/>
                  <a:pt x="4890" y="3287602"/>
                </a:cubicBezTo>
                <a:cubicBezTo>
                  <a:pt x="22819" y="3239926"/>
                  <a:pt x="37489" y="3201215"/>
                  <a:pt x="53788" y="3157614"/>
                </a:cubicBezTo>
                <a:cubicBezTo>
                  <a:pt x="37081" y="3154762"/>
                  <a:pt x="24042" y="3152317"/>
                  <a:pt x="8965" y="3149464"/>
                </a:cubicBezTo>
                <a:cubicBezTo>
                  <a:pt x="6112" y="3127460"/>
                  <a:pt x="3260" y="3104641"/>
                  <a:pt x="0" y="3080192"/>
                </a:cubicBezTo>
                <a:cubicBezTo>
                  <a:pt x="20374" y="3073264"/>
                  <a:pt x="40341" y="3066337"/>
                  <a:pt x="66013" y="3057372"/>
                </a:cubicBezTo>
                <a:cubicBezTo>
                  <a:pt x="54603" y="3050445"/>
                  <a:pt x="48898" y="3046370"/>
                  <a:pt x="42786" y="3043110"/>
                </a:cubicBezTo>
                <a:cubicBezTo>
                  <a:pt x="-2445" y="3018661"/>
                  <a:pt x="-10595" y="2988100"/>
                  <a:pt x="24857" y="2951018"/>
                </a:cubicBezTo>
                <a:cubicBezTo>
                  <a:pt x="46046" y="2929014"/>
                  <a:pt x="38304" y="2908640"/>
                  <a:pt x="30154" y="2890710"/>
                </a:cubicBezTo>
                <a:cubicBezTo>
                  <a:pt x="10595" y="2847924"/>
                  <a:pt x="17522" y="2826327"/>
                  <a:pt x="65198" y="2811658"/>
                </a:cubicBezTo>
                <a:cubicBezTo>
                  <a:pt x="54196" y="2803101"/>
                  <a:pt x="37081" y="2796581"/>
                  <a:pt x="35859" y="2788024"/>
                </a:cubicBezTo>
                <a:cubicBezTo>
                  <a:pt x="33006" y="2768872"/>
                  <a:pt x="36674" y="2749312"/>
                  <a:pt x="66828" y="2751757"/>
                </a:cubicBezTo>
                <a:cubicBezTo>
                  <a:pt x="76607" y="2752572"/>
                  <a:pt x="90462" y="2740348"/>
                  <a:pt x="96167" y="2730161"/>
                </a:cubicBezTo>
                <a:cubicBezTo>
                  <a:pt x="99427" y="2724863"/>
                  <a:pt x="91684" y="2709786"/>
                  <a:pt x="84757" y="2702452"/>
                </a:cubicBezTo>
                <a:cubicBezTo>
                  <a:pt x="73755" y="2690227"/>
                  <a:pt x="59086" y="2681670"/>
                  <a:pt x="46861" y="2670260"/>
                </a:cubicBezTo>
                <a:cubicBezTo>
                  <a:pt x="42786" y="2666593"/>
                  <a:pt x="42379" y="2659258"/>
                  <a:pt x="40341" y="2653553"/>
                </a:cubicBezTo>
                <a:cubicBezTo>
                  <a:pt x="46861" y="2651516"/>
                  <a:pt x="54603" y="2646218"/>
                  <a:pt x="59493" y="2647848"/>
                </a:cubicBezTo>
                <a:cubicBezTo>
                  <a:pt x="93314" y="2660480"/>
                  <a:pt x="94537" y="2631141"/>
                  <a:pt x="88017" y="2618509"/>
                </a:cubicBezTo>
                <a:cubicBezTo>
                  <a:pt x="68458" y="2580206"/>
                  <a:pt x="88017" y="2554941"/>
                  <a:pt x="113281" y="2527640"/>
                </a:cubicBezTo>
                <a:cubicBezTo>
                  <a:pt x="102687" y="2524380"/>
                  <a:pt x="94537" y="2523565"/>
                  <a:pt x="88832" y="2519490"/>
                </a:cubicBezTo>
                <a:cubicBezTo>
                  <a:pt x="81905" y="2514193"/>
                  <a:pt x="77015" y="2506043"/>
                  <a:pt x="70903" y="2499116"/>
                </a:cubicBezTo>
                <a:cubicBezTo>
                  <a:pt x="78645" y="2495856"/>
                  <a:pt x="86795" y="2492596"/>
                  <a:pt x="94537" y="2489336"/>
                </a:cubicBezTo>
                <a:cubicBezTo>
                  <a:pt x="103502" y="2485669"/>
                  <a:pt x="115726" y="2484039"/>
                  <a:pt x="120616" y="2477111"/>
                </a:cubicBezTo>
                <a:cubicBezTo>
                  <a:pt x="125506" y="2469776"/>
                  <a:pt x="126321" y="2456329"/>
                  <a:pt x="123061" y="2448180"/>
                </a:cubicBezTo>
                <a:cubicBezTo>
                  <a:pt x="110836" y="2418026"/>
                  <a:pt x="128766" y="2389094"/>
                  <a:pt x="161365" y="2386649"/>
                </a:cubicBezTo>
                <a:cubicBezTo>
                  <a:pt x="170329" y="2385834"/>
                  <a:pt x="179294" y="2378500"/>
                  <a:pt x="187851" y="2374425"/>
                </a:cubicBezTo>
                <a:cubicBezTo>
                  <a:pt x="179702" y="2369127"/>
                  <a:pt x="171552" y="2363015"/>
                  <a:pt x="162995" y="2358125"/>
                </a:cubicBezTo>
                <a:cubicBezTo>
                  <a:pt x="152807" y="2352013"/>
                  <a:pt x="142213" y="2346308"/>
                  <a:pt x="128766" y="2339381"/>
                </a:cubicBezTo>
                <a:cubicBezTo>
                  <a:pt x="153622" y="2321859"/>
                  <a:pt x="173997" y="2307189"/>
                  <a:pt x="184591" y="2300262"/>
                </a:cubicBezTo>
                <a:cubicBezTo>
                  <a:pt x="177257" y="2266441"/>
                  <a:pt x="162587" y="2239139"/>
                  <a:pt x="169514" y="2218765"/>
                </a:cubicBezTo>
                <a:cubicBezTo>
                  <a:pt x="175627" y="2199613"/>
                  <a:pt x="204151" y="2187388"/>
                  <a:pt x="224118" y="2171496"/>
                </a:cubicBezTo>
                <a:cubicBezTo>
                  <a:pt x="221265" y="2162939"/>
                  <a:pt x="209856" y="2145417"/>
                  <a:pt x="214338" y="2136045"/>
                </a:cubicBezTo>
                <a:cubicBezTo>
                  <a:pt x="238380" y="2089184"/>
                  <a:pt x="214745" y="2051695"/>
                  <a:pt x="194779" y="2010539"/>
                </a:cubicBezTo>
                <a:cubicBezTo>
                  <a:pt x="205781" y="2001574"/>
                  <a:pt x="217598" y="1991795"/>
                  <a:pt x="229007" y="1982423"/>
                </a:cubicBezTo>
                <a:cubicBezTo>
                  <a:pt x="194779" y="1937599"/>
                  <a:pt x="228600" y="1867104"/>
                  <a:pt x="290538" y="1854472"/>
                </a:cubicBezTo>
                <a:cubicBezTo>
                  <a:pt x="292575" y="1840210"/>
                  <a:pt x="294613" y="1825540"/>
                  <a:pt x="296650" y="1809241"/>
                </a:cubicBezTo>
                <a:cubicBezTo>
                  <a:pt x="288093" y="1805573"/>
                  <a:pt x="279128" y="1801498"/>
                  <a:pt x="266496" y="1796201"/>
                </a:cubicBezTo>
                <a:cubicBezTo>
                  <a:pt x="279536" y="1756675"/>
                  <a:pt x="292168" y="1717556"/>
                  <a:pt x="305207" y="1677215"/>
                </a:cubicBezTo>
                <a:cubicBezTo>
                  <a:pt x="289723" y="1671510"/>
                  <a:pt x="277498" y="1667028"/>
                  <a:pt x="263236" y="1661323"/>
                </a:cubicBezTo>
                <a:cubicBezTo>
                  <a:pt x="303985" y="1629947"/>
                  <a:pt x="304800" y="1612832"/>
                  <a:pt x="286871" y="1574936"/>
                </a:cubicBezTo>
                <a:cubicBezTo>
                  <a:pt x="278313" y="1556599"/>
                  <a:pt x="275868" y="1519110"/>
                  <a:pt x="286056" y="1511775"/>
                </a:cubicBezTo>
                <a:cubicBezTo>
                  <a:pt x="303985" y="1498736"/>
                  <a:pt x="312135" y="1456357"/>
                  <a:pt x="350031" y="1477547"/>
                </a:cubicBezTo>
                <a:cubicBezTo>
                  <a:pt x="354921" y="1480399"/>
                  <a:pt x="363886" y="1475509"/>
                  <a:pt x="360218" y="1476324"/>
                </a:cubicBezTo>
                <a:cubicBezTo>
                  <a:pt x="369183" y="1452690"/>
                  <a:pt x="375295" y="1436390"/>
                  <a:pt x="381407" y="1420498"/>
                </a:cubicBezTo>
                <a:cubicBezTo>
                  <a:pt x="392410" y="1391974"/>
                  <a:pt x="405042" y="1363858"/>
                  <a:pt x="414414" y="1334519"/>
                </a:cubicBezTo>
                <a:cubicBezTo>
                  <a:pt x="417266" y="1325962"/>
                  <a:pt x="412784" y="1314552"/>
                  <a:pt x="411154" y="1304772"/>
                </a:cubicBezTo>
                <a:cubicBezTo>
                  <a:pt x="408709" y="1291733"/>
                  <a:pt x="405857" y="1279101"/>
                  <a:pt x="401782" y="1258726"/>
                </a:cubicBezTo>
                <a:cubicBezTo>
                  <a:pt x="405449" y="1259134"/>
                  <a:pt x="397707" y="1258319"/>
                  <a:pt x="385890" y="1257096"/>
                </a:cubicBezTo>
                <a:cubicBezTo>
                  <a:pt x="418489" y="1213495"/>
                  <a:pt x="427861" y="1160115"/>
                  <a:pt x="486947" y="1132813"/>
                </a:cubicBezTo>
                <a:cubicBezTo>
                  <a:pt x="519545" y="1117736"/>
                  <a:pt x="548885" y="1072912"/>
                  <a:pt x="552959" y="1026459"/>
                </a:cubicBezTo>
                <a:cubicBezTo>
                  <a:pt x="553774" y="1016679"/>
                  <a:pt x="547255" y="1006084"/>
                  <a:pt x="542365" y="989785"/>
                </a:cubicBezTo>
                <a:cubicBezTo>
                  <a:pt x="590041" y="969411"/>
                  <a:pt x="612045" y="901768"/>
                  <a:pt x="687430" y="903805"/>
                </a:cubicBezTo>
                <a:cubicBezTo>
                  <a:pt x="654831" y="864687"/>
                  <a:pt x="678873" y="838200"/>
                  <a:pt x="698025" y="806416"/>
                </a:cubicBezTo>
                <a:cubicBezTo>
                  <a:pt x="720029" y="769742"/>
                  <a:pt x="752220" y="771780"/>
                  <a:pt x="788487" y="773002"/>
                </a:cubicBezTo>
                <a:cubicBezTo>
                  <a:pt x="792562" y="779929"/>
                  <a:pt x="799489" y="791339"/>
                  <a:pt x="810083" y="808861"/>
                </a:cubicBezTo>
                <a:cubicBezTo>
                  <a:pt x="852869" y="763223"/>
                  <a:pt x="895248" y="724919"/>
                  <a:pt x="893211" y="658906"/>
                </a:cubicBezTo>
                <a:cubicBezTo>
                  <a:pt x="891581" y="618157"/>
                  <a:pt x="906658" y="607970"/>
                  <a:pt x="945776" y="611637"/>
                </a:cubicBezTo>
                <a:cubicBezTo>
                  <a:pt x="983673" y="614897"/>
                  <a:pt x="1016679" y="598598"/>
                  <a:pt x="1045611" y="574149"/>
                </a:cubicBezTo>
                <a:cubicBezTo>
                  <a:pt x="1066800" y="556219"/>
                  <a:pt x="1087174" y="537067"/>
                  <a:pt x="1103474" y="522398"/>
                </a:cubicBezTo>
                <a:cubicBezTo>
                  <a:pt x="1119366" y="530955"/>
                  <a:pt x="1137295" y="540735"/>
                  <a:pt x="1155632" y="550514"/>
                </a:cubicBezTo>
                <a:cubicBezTo>
                  <a:pt x="1158077" y="546847"/>
                  <a:pt x="1160522" y="543180"/>
                  <a:pt x="1162967" y="539105"/>
                </a:cubicBezTo>
                <a:cubicBezTo>
                  <a:pt x="1154002" y="527288"/>
                  <a:pt x="1144630" y="515878"/>
                  <a:pt x="1134035" y="502024"/>
                </a:cubicBezTo>
                <a:cubicBezTo>
                  <a:pt x="1156855" y="473092"/>
                  <a:pt x="1175191" y="438456"/>
                  <a:pt x="1210235" y="421341"/>
                </a:cubicBezTo>
                <a:cubicBezTo>
                  <a:pt x="1214310" y="425009"/>
                  <a:pt x="1217978" y="428268"/>
                  <a:pt x="1222052" y="431936"/>
                </a:cubicBezTo>
                <a:cubicBezTo>
                  <a:pt x="1204938" y="452718"/>
                  <a:pt x="1187824" y="473907"/>
                  <a:pt x="1170709" y="494689"/>
                </a:cubicBezTo>
                <a:cubicBezTo>
                  <a:pt x="1202493" y="522398"/>
                  <a:pt x="1209828" y="520768"/>
                  <a:pt x="1240797" y="480019"/>
                </a:cubicBezTo>
                <a:cubicBezTo>
                  <a:pt x="1254244" y="462497"/>
                  <a:pt x="1315774" y="477574"/>
                  <a:pt x="1325961" y="501616"/>
                </a:cubicBezTo>
                <a:cubicBezTo>
                  <a:pt x="1328814" y="508543"/>
                  <a:pt x="1329221" y="516693"/>
                  <a:pt x="1330444" y="524435"/>
                </a:cubicBezTo>
                <a:cubicBezTo>
                  <a:pt x="1367118" y="504061"/>
                  <a:pt x="1375675" y="507321"/>
                  <a:pt x="1376082" y="543995"/>
                </a:cubicBezTo>
                <a:cubicBezTo>
                  <a:pt x="1358968" y="541957"/>
                  <a:pt x="1341853" y="539512"/>
                  <a:pt x="1328406" y="537882"/>
                </a:cubicBezTo>
                <a:cubicBezTo>
                  <a:pt x="1330444" y="553367"/>
                  <a:pt x="1332481" y="567221"/>
                  <a:pt x="1335741" y="590448"/>
                </a:cubicBezTo>
                <a:cubicBezTo>
                  <a:pt x="1315367" y="574964"/>
                  <a:pt x="1305587" y="567629"/>
                  <a:pt x="1295807" y="560294"/>
                </a:cubicBezTo>
                <a:cubicBezTo>
                  <a:pt x="1299475" y="564777"/>
                  <a:pt x="1303142" y="569259"/>
                  <a:pt x="1306810" y="573741"/>
                </a:cubicBezTo>
                <a:cubicBezTo>
                  <a:pt x="1290918" y="590448"/>
                  <a:pt x="1275026" y="606748"/>
                  <a:pt x="1259541" y="623455"/>
                </a:cubicBezTo>
                <a:cubicBezTo>
                  <a:pt x="1253021" y="620195"/>
                  <a:pt x="1246909" y="616527"/>
                  <a:pt x="1240389" y="613267"/>
                </a:cubicBezTo>
                <a:cubicBezTo>
                  <a:pt x="1249761" y="624677"/>
                  <a:pt x="1259541" y="636494"/>
                  <a:pt x="1268913" y="647904"/>
                </a:cubicBezTo>
                <a:cubicBezTo>
                  <a:pt x="1267283" y="650349"/>
                  <a:pt x="1265654" y="652794"/>
                  <a:pt x="1264023" y="655239"/>
                </a:cubicBezTo>
                <a:cubicBezTo>
                  <a:pt x="1255874" y="649534"/>
                  <a:pt x="1248132" y="643421"/>
                  <a:pt x="1239982" y="638532"/>
                </a:cubicBezTo>
                <a:cubicBezTo>
                  <a:pt x="1229795" y="632419"/>
                  <a:pt x="1219200" y="627122"/>
                  <a:pt x="1208605" y="621417"/>
                </a:cubicBezTo>
                <a:cubicBezTo>
                  <a:pt x="1207383" y="624270"/>
                  <a:pt x="1205753" y="627122"/>
                  <a:pt x="1204531" y="630382"/>
                </a:cubicBezTo>
                <a:cubicBezTo>
                  <a:pt x="1213903" y="641791"/>
                  <a:pt x="1230202" y="653201"/>
                  <a:pt x="1230202" y="664611"/>
                </a:cubicBezTo>
                <a:cubicBezTo>
                  <a:pt x="1230202" y="676020"/>
                  <a:pt x="1211865" y="686207"/>
                  <a:pt x="1204531" y="698432"/>
                </a:cubicBezTo>
                <a:cubicBezTo>
                  <a:pt x="1195566" y="713102"/>
                  <a:pt x="1184971" y="728994"/>
                  <a:pt x="1182526" y="745701"/>
                </a:cubicBezTo>
                <a:cubicBezTo>
                  <a:pt x="1180081" y="761593"/>
                  <a:pt x="1192713" y="764445"/>
                  <a:pt x="1208198" y="753035"/>
                </a:cubicBezTo>
                <a:cubicBezTo>
                  <a:pt x="1236722" y="731846"/>
                  <a:pt x="1268098" y="714324"/>
                  <a:pt x="1280730" y="676835"/>
                </a:cubicBezTo>
                <a:cubicBezTo>
                  <a:pt x="1283583" y="668278"/>
                  <a:pt x="1301920" y="665833"/>
                  <a:pt x="1311292" y="657683"/>
                </a:cubicBezTo>
                <a:cubicBezTo>
                  <a:pt x="1329629" y="641384"/>
                  <a:pt x="1346743" y="623455"/>
                  <a:pt x="1368748" y="601858"/>
                </a:cubicBezTo>
                <a:cubicBezTo>
                  <a:pt x="1370785" y="618972"/>
                  <a:pt x="1372415" y="629159"/>
                  <a:pt x="1374452" y="646274"/>
                </a:cubicBezTo>
                <a:cubicBezTo>
                  <a:pt x="1382602" y="636087"/>
                  <a:pt x="1387899" y="629567"/>
                  <a:pt x="1393197" y="623047"/>
                </a:cubicBezTo>
                <a:cubicBezTo>
                  <a:pt x="1396457" y="624677"/>
                  <a:pt x="1399309" y="626307"/>
                  <a:pt x="1402569" y="627937"/>
                </a:cubicBezTo>
                <a:cubicBezTo>
                  <a:pt x="1392382" y="644644"/>
                  <a:pt x="1381787" y="661758"/>
                  <a:pt x="1369970" y="680503"/>
                </a:cubicBezTo>
                <a:cubicBezTo>
                  <a:pt x="1401347" y="681318"/>
                  <a:pt x="1431093" y="645051"/>
                  <a:pt x="1415609" y="626714"/>
                </a:cubicBezTo>
                <a:cubicBezTo>
                  <a:pt x="1401754" y="610415"/>
                  <a:pt x="1382602" y="598190"/>
                  <a:pt x="1374452" y="591671"/>
                </a:cubicBezTo>
                <a:cubicBezTo>
                  <a:pt x="1396457" y="563147"/>
                  <a:pt x="1413164" y="537067"/>
                  <a:pt x="1434353" y="516286"/>
                </a:cubicBezTo>
                <a:cubicBezTo>
                  <a:pt x="1454727" y="496726"/>
                  <a:pt x="1480806" y="483687"/>
                  <a:pt x="1503218" y="466165"/>
                </a:cubicBezTo>
                <a:cubicBezTo>
                  <a:pt x="1519518" y="453125"/>
                  <a:pt x="1537855" y="439271"/>
                  <a:pt x="1548042" y="421749"/>
                </a:cubicBezTo>
                <a:cubicBezTo>
                  <a:pt x="1568824" y="386297"/>
                  <a:pt x="1592865" y="382630"/>
                  <a:pt x="1623019" y="414006"/>
                </a:cubicBezTo>
                <a:cubicBezTo>
                  <a:pt x="1632799" y="424194"/>
                  <a:pt x="1645431" y="432343"/>
                  <a:pt x="1658471" y="442530"/>
                </a:cubicBezTo>
                <a:cubicBezTo>
                  <a:pt x="1673140" y="409524"/>
                  <a:pt x="1685772" y="381407"/>
                  <a:pt x="1699219" y="350846"/>
                </a:cubicBezTo>
                <a:cubicBezTo>
                  <a:pt x="1689440" y="347994"/>
                  <a:pt x="1676807" y="344326"/>
                  <a:pt x="1655211" y="338214"/>
                </a:cubicBezTo>
                <a:cubicBezTo>
                  <a:pt x="1681697" y="317025"/>
                  <a:pt x="1702887" y="299910"/>
                  <a:pt x="1720001" y="286056"/>
                </a:cubicBezTo>
                <a:cubicBezTo>
                  <a:pt x="1736708" y="298688"/>
                  <a:pt x="1748933" y="308060"/>
                  <a:pt x="1761157" y="317025"/>
                </a:cubicBezTo>
                <a:cubicBezTo>
                  <a:pt x="1764010" y="313765"/>
                  <a:pt x="1767269" y="310912"/>
                  <a:pt x="1770122" y="307652"/>
                </a:cubicBezTo>
                <a:cubicBezTo>
                  <a:pt x="1762787" y="297465"/>
                  <a:pt x="1755860" y="287278"/>
                  <a:pt x="1746895" y="274646"/>
                </a:cubicBezTo>
                <a:cubicBezTo>
                  <a:pt x="1753822" y="272609"/>
                  <a:pt x="1763602" y="267311"/>
                  <a:pt x="1766455" y="269349"/>
                </a:cubicBezTo>
                <a:cubicBezTo>
                  <a:pt x="1792126" y="293390"/>
                  <a:pt x="1812093" y="287686"/>
                  <a:pt x="1830022" y="259161"/>
                </a:cubicBezTo>
                <a:cubicBezTo>
                  <a:pt x="1841025" y="241640"/>
                  <a:pt x="1844692" y="213523"/>
                  <a:pt x="1885033" y="219635"/>
                </a:cubicBezTo>
                <a:cubicBezTo>
                  <a:pt x="1908667" y="222895"/>
                  <a:pt x="1938414" y="187444"/>
                  <a:pt x="1964493" y="168699"/>
                </a:cubicBezTo>
                <a:cubicBezTo>
                  <a:pt x="1995055" y="147103"/>
                  <a:pt x="2024394" y="124283"/>
                  <a:pt x="2054547" y="101872"/>
                </a:cubicBezTo>
                <a:cubicBezTo>
                  <a:pt x="2057400" y="104317"/>
                  <a:pt x="2059845" y="106762"/>
                  <a:pt x="2062697" y="109206"/>
                </a:cubicBezTo>
                <a:cubicBezTo>
                  <a:pt x="2059030" y="118986"/>
                  <a:pt x="2055363" y="129173"/>
                  <a:pt x="2052103" y="138953"/>
                </a:cubicBezTo>
                <a:cubicBezTo>
                  <a:pt x="2055363" y="140990"/>
                  <a:pt x="2059030" y="143028"/>
                  <a:pt x="2062290" y="145065"/>
                </a:cubicBezTo>
                <a:cubicBezTo>
                  <a:pt x="2072069" y="129988"/>
                  <a:pt x="2081849" y="114911"/>
                  <a:pt x="2092444" y="98612"/>
                </a:cubicBezTo>
                <a:cubicBezTo>
                  <a:pt x="2134822" y="108799"/>
                  <a:pt x="2136860" y="101872"/>
                  <a:pt x="2160087" y="59086"/>
                </a:cubicBezTo>
                <a:cubicBezTo>
                  <a:pt x="2170681" y="39526"/>
                  <a:pt x="2204503" y="29339"/>
                  <a:pt x="2229767" y="20782"/>
                </a:cubicBezTo>
                <a:cubicBezTo>
                  <a:pt x="2260328" y="10595"/>
                  <a:pt x="2292927" y="6927"/>
                  <a:pt x="2324711" y="815"/>
                </a:cubicBezTo>
                <a:lnTo>
                  <a:pt x="2332861" y="0"/>
                </a:lnTo>
                <a:close/>
                <a:moveTo>
                  <a:pt x="987340" y="2697154"/>
                </a:moveTo>
                <a:cubicBezTo>
                  <a:pt x="982858" y="2702452"/>
                  <a:pt x="973078" y="2710601"/>
                  <a:pt x="973893" y="2713046"/>
                </a:cubicBezTo>
                <a:cubicBezTo>
                  <a:pt x="985710" y="2735458"/>
                  <a:pt x="999565" y="2756647"/>
                  <a:pt x="1012197" y="2777022"/>
                </a:cubicBezTo>
                <a:cubicBezTo>
                  <a:pt x="1025644" y="2771317"/>
                  <a:pt x="1035831" y="2769687"/>
                  <a:pt x="1041536" y="2763982"/>
                </a:cubicBezTo>
                <a:cubicBezTo>
                  <a:pt x="1046833" y="2758685"/>
                  <a:pt x="1048871" y="2748497"/>
                  <a:pt x="1048871" y="2740755"/>
                </a:cubicBezTo>
                <a:cubicBezTo>
                  <a:pt x="1048871" y="2737495"/>
                  <a:pt x="1037868" y="2730161"/>
                  <a:pt x="1034609" y="2731791"/>
                </a:cubicBezTo>
                <a:cubicBezTo>
                  <a:pt x="997935" y="2747275"/>
                  <a:pt x="997120" y="2715083"/>
                  <a:pt x="986118" y="2696339"/>
                </a:cubicBezTo>
                <a:cubicBezTo>
                  <a:pt x="994675" y="2694302"/>
                  <a:pt x="1003232" y="2691857"/>
                  <a:pt x="1011789" y="2689819"/>
                </a:cubicBezTo>
                <a:cubicBezTo>
                  <a:pt x="956371" y="2679225"/>
                  <a:pt x="1005270" y="2633994"/>
                  <a:pt x="981635" y="2609137"/>
                </a:cubicBezTo>
                <a:cubicBezTo>
                  <a:pt x="966558" y="2643366"/>
                  <a:pt x="960853" y="2671075"/>
                  <a:pt x="987340" y="2697154"/>
                </a:cubicBezTo>
                <a:close/>
                <a:moveTo>
                  <a:pt x="1453505" y="1816575"/>
                </a:moveTo>
                <a:cubicBezTo>
                  <a:pt x="1443725" y="1810871"/>
                  <a:pt x="1432316" y="1806796"/>
                  <a:pt x="1424981" y="1798646"/>
                </a:cubicBezTo>
                <a:cubicBezTo>
                  <a:pt x="1403384" y="1774604"/>
                  <a:pt x="1383825" y="1748933"/>
                  <a:pt x="1363450" y="1723669"/>
                </a:cubicBezTo>
                <a:cubicBezTo>
                  <a:pt x="1353263" y="1735893"/>
                  <a:pt x="1348781" y="1748118"/>
                  <a:pt x="1352448" y="1750970"/>
                </a:cubicBezTo>
                <a:cubicBezTo>
                  <a:pt x="1364673" y="1761972"/>
                  <a:pt x="1380972" y="1768492"/>
                  <a:pt x="1394012" y="1778679"/>
                </a:cubicBezTo>
                <a:cubicBezTo>
                  <a:pt x="1413164" y="1793349"/>
                  <a:pt x="1437613" y="1818613"/>
                  <a:pt x="1440873" y="1830430"/>
                </a:cubicBezTo>
                <a:cubicBezTo>
                  <a:pt x="1450652" y="1866289"/>
                  <a:pt x="1477547" y="1858954"/>
                  <a:pt x="1498328" y="1867511"/>
                </a:cubicBezTo>
                <a:cubicBezTo>
                  <a:pt x="1483251" y="1850804"/>
                  <a:pt x="1467767" y="1833690"/>
                  <a:pt x="1453505" y="1816575"/>
                </a:cubicBezTo>
                <a:cubicBezTo>
                  <a:pt x="1484474" y="1811686"/>
                  <a:pt x="1482844" y="1794164"/>
                  <a:pt x="1463285" y="1779087"/>
                </a:cubicBezTo>
                <a:cubicBezTo>
                  <a:pt x="1440058" y="1760750"/>
                  <a:pt x="1428241" y="1749748"/>
                  <a:pt x="1466544" y="1737116"/>
                </a:cubicBezTo>
                <a:cubicBezTo>
                  <a:pt x="1471842" y="1735486"/>
                  <a:pt x="1471842" y="1717556"/>
                  <a:pt x="1473472" y="1711444"/>
                </a:cubicBezTo>
                <a:cubicBezTo>
                  <a:pt x="1452282" y="1701257"/>
                  <a:pt x="1435575" y="1693107"/>
                  <a:pt x="1418868" y="1684957"/>
                </a:cubicBezTo>
                <a:cubicBezTo>
                  <a:pt x="1440873" y="1704517"/>
                  <a:pt x="1455135" y="1721631"/>
                  <a:pt x="1431093" y="1749340"/>
                </a:cubicBezTo>
                <a:cubicBezTo>
                  <a:pt x="1427833" y="1753008"/>
                  <a:pt x="1439243" y="1767677"/>
                  <a:pt x="1442503" y="1777864"/>
                </a:cubicBezTo>
                <a:cubicBezTo>
                  <a:pt x="1446985" y="1790496"/>
                  <a:pt x="1449837" y="1803536"/>
                  <a:pt x="1453505" y="1816575"/>
                </a:cubicBezTo>
                <a:close/>
                <a:moveTo>
                  <a:pt x="1246502" y="2945721"/>
                </a:moveTo>
                <a:cubicBezTo>
                  <a:pt x="1201678" y="2962428"/>
                  <a:pt x="1162967" y="2976690"/>
                  <a:pt x="1120996" y="2992174"/>
                </a:cubicBezTo>
                <a:cubicBezTo>
                  <a:pt x="1149520" y="3011326"/>
                  <a:pt x="1173154" y="3028441"/>
                  <a:pt x="1198011" y="3042703"/>
                </a:cubicBezTo>
                <a:cubicBezTo>
                  <a:pt x="1204123" y="3045963"/>
                  <a:pt x="1221237" y="3043110"/>
                  <a:pt x="1222460" y="3039035"/>
                </a:cubicBezTo>
                <a:cubicBezTo>
                  <a:pt x="1231017" y="3012549"/>
                  <a:pt x="1236722" y="2984840"/>
                  <a:pt x="1246502" y="2945721"/>
                </a:cubicBezTo>
                <a:close/>
                <a:moveTo>
                  <a:pt x="1316997" y="1423758"/>
                </a:moveTo>
                <a:cubicBezTo>
                  <a:pt x="1352448" y="1431093"/>
                  <a:pt x="1374860" y="1440465"/>
                  <a:pt x="1395642" y="1438428"/>
                </a:cubicBezTo>
                <a:cubicBezTo>
                  <a:pt x="1414794" y="1436390"/>
                  <a:pt x="1432316" y="1420906"/>
                  <a:pt x="1451467" y="1411126"/>
                </a:cubicBezTo>
                <a:cubicBezTo>
                  <a:pt x="1427426" y="1393197"/>
                  <a:pt x="1401754" y="1374452"/>
                  <a:pt x="1370785" y="1351226"/>
                </a:cubicBezTo>
                <a:cubicBezTo>
                  <a:pt x="1353671" y="1373638"/>
                  <a:pt x="1337371" y="1396049"/>
                  <a:pt x="1316997" y="1423758"/>
                </a:cubicBezTo>
                <a:close/>
                <a:moveTo>
                  <a:pt x="1022384" y="2130340"/>
                </a:moveTo>
                <a:cubicBezTo>
                  <a:pt x="1059058" y="2120153"/>
                  <a:pt x="1091249" y="2111596"/>
                  <a:pt x="1124256" y="2102224"/>
                </a:cubicBezTo>
                <a:cubicBezTo>
                  <a:pt x="1118143" y="2083887"/>
                  <a:pt x="1112846" y="2067995"/>
                  <a:pt x="1107956" y="2052510"/>
                </a:cubicBezTo>
                <a:cubicBezTo>
                  <a:pt x="1067207" y="2047213"/>
                  <a:pt x="1062318" y="2078182"/>
                  <a:pt x="1054575" y="2107928"/>
                </a:cubicBezTo>
                <a:cubicBezTo>
                  <a:pt x="1042758" y="2097334"/>
                  <a:pt x="1034609" y="2089999"/>
                  <a:pt x="1022791" y="2079404"/>
                </a:cubicBezTo>
                <a:cubicBezTo>
                  <a:pt x="1021161" y="2092851"/>
                  <a:pt x="1019532" y="2100186"/>
                  <a:pt x="1019532" y="2107521"/>
                </a:cubicBezTo>
                <a:cubicBezTo>
                  <a:pt x="1018717" y="2112411"/>
                  <a:pt x="1020346" y="2117301"/>
                  <a:pt x="1022384" y="2130340"/>
                </a:cubicBezTo>
                <a:close/>
                <a:moveTo>
                  <a:pt x="1364673" y="2074107"/>
                </a:moveTo>
                <a:cubicBezTo>
                  <a:pt x="1349188" y="2083479"/>
                  <a:pt x="1333296" y="2092851"/>
                  <a:pt x="1322294" y="2098964"/>
                </a:cubicBezTo>
                <a:cubicBezTo>
                  <a:pt x="1307625" y="2086332"/>
                  <a:pt x="1298660" y="2078182"/>
                  <a:pt x="1284805" y="2065957"/>
                </a:cubicBezTo>
                <a:cubicBezTo>
                  <a:pt x="1284805" y="2109558"/>
                  <a:pt x="1305587" y="2152345"/>
                  <a:pt x="1323109" y="2153160"/>
                </a:cubicBezTo>
                <a:cubicBezTo>
                  <a:pt x="1346336" y="2154382"/>
                  <a:pt x="1364673" y="2119338"/>
                  <a:pt x="1364673" y="2074107"/>
                </a:cubicBezTo>
                <a:close/>
                <a:moveTo>
                  <a:pt x="1186601" y="2706934"/>
                </a:moveTo>
                <a:cubicBezTo>
                  <a:pt x="1151965" y="2702044"/>
                  <a:pt x="1122218" y="2697969"/>
                  <a:pt x="1090842" y="2693894"/>
                </a:cubicBezTo>
                <a:cubicBezTo>
                  <a:pt x="1094102" y="2710601"/>
                  <a:pt x="1098176" y="2732605"/>
                  <a:pt x="1103474" y="2759500"/>
                </a:cubicBezTo>
                <a:cubicBezTo>
                  <a:pt x="1118958" y="2741978"/>
                  <a:pt x="1129960" y="2729346"/>
                  <a:pt x="1144630" y="2712639"/>
                </a:cubicBezTo>
                <a:cubicBezTo>
                  <a:pt x="1153187" y="2734235"/>
                  <a:pt x="1160114" y="2751757"/>
                  <a:pt x="1171117" y="2779466"/>
                </a:cubicBezTo>
                <a:cubicBezTo>
                  <a:pt x="1177636" y="2747682"/>
                  <a:pt x="1182526" y="2726086"/>
                  <a:pt x="1186601" y="2706934"/>
                </a:cubicBezTo>
                <a:close/>
                <a:moveTo>
                  <a:pt x="1073727" y="2498708"/>
                </a:moveTo>
                <a:cubicBezTo>
                  <a:pt x="1059058" y="2449810"/>
                  <a:pt x="1019939" y="2424953"/>
                  <a:pt x="957594" y="2432695"/>
                </a:cubicBezTo>
                <a:cubicBezTo>
                  <a:pt x="1001602" y="2457552"/>
                  <a:pt x="1037461" y="2477926"/>
                  <a:pt x="1073727" y="2498708"/>
                </a:cubicBezTo>
                <a:close/>
                <a:moveTo>
                  <a:pt x="1352041" y="3071634"/>
                </a:moveTo>
                <a:cubicBezTo>
                  <a:pt x="1354893" y="3043925"/>
                  <a:pt x="1357745" y="3019476"/>
                  <a:pt x="1360190" y="2994619"/>
                </a:cubicBezTo>
                <a:cubicBezTo>
                  <a:pt x="1357338" y="2994212"/>
                  <a:pt x="1354078" y="2993804"/>
                  <a:pt x="1351226" y="2993397"/>
                </a:cubicBezTo>
                <a:cubicBezTo>
                  <a:pt x="1335334" y="3017439"/>
                  <a:pt x="1319034" y="3041480"/>
                  <a:pt x="1303142" y="3065930"/>
                </a:cubicBezTo>
                <a:cubicBezTo>
                  <a:pt x="1318627" y="3067559"/>
                  <a:pt x="1334519" y="3069189"/>
                  <a:pt x="1352041" y="3071634"/>
                </a:cubicBezTo>
                <a:close/>
                <a:moveTo>
                  <a:pt x="1826762" y="486947"/>
                </a:moveTo>
                <a:cubicBezTo>
                  <a:pt x="1839395" y="496726"/>
                  <a:pt x="1849989" y="504468"/>
                  <a:pt x="1859769" y="513026"/>
                </a:cubicBezTo>
                <a:cubicBezTo>
                  <a:pt x="1883811" y="533400"/>
                  <a:pt x="1883811" y="533400"/>
                  <a:pt x="1899295" y="512211"/>
                </a:cubicBezTo>
                <a:cubicBezTo>
                  <a:pt x="1886663" y="494689"/>
                  <a:pt x="1876068" y="480019"/>
                  <a:pt x="1864659" y="464127"/>
                </a:cubicBezTo>
                <a:cubicBezTo>
                  <a:pt x="1855694" y="469425"/>
                  <a:pt x="1843062" y="477167"/>
                  <a:pt x="1826762" y="486947"/>
                </a:cubicBezTo>
                <a:close/>
                <a:moveTo>
                  <a:pt x="1328406" y="1334519"/>
                </a:moveTo>
                <a:cubicBezTo>
                  <a:pt x="1358560" y="1334519"/>
                  <a:pt x="1388714" y="1334519"/>
                  <a:pt x="1420498" y="1334519"/>
                </a:cubicBezTo>
                <a:cubicBezTo>
                  <a:pt x="1407459" y="1308032"/>
                  <a:pt x="1376490" y="1306402"/>
                  <a:pt x="1328406" y="1334519"/>
                </a:cubicBezTo>
                <a:close/>
                <a:moveTo>
                  <a:pt x="944961" y="2726086"/>
                </a:moveTo>
                <a:cubicBezTo>
                  <a:pt x="941294" y="2722418"/>
                  <a:pt x="937627" y="2718343"/>
                  <a:pt x="933552" y="2714676"/>
                </a:cubicBezTo>
                <a:cubicBezTo>
                  <a:pt x="916030" y="2724456"/>
                  <a:pt x="898508" y="2734235"/>
                  <a:pt x="880986" y="2744423"/>
                </a:cubicBezTo>
                <a:cubicBezTo>
                  <a:pt x="882616" y="2748090"/>
                  <a:pt x="884653" y="2751350"/>
                  <a:pt x="886283" y="2755017"/>
                </a:cubicBezTo>
                <a:cubicBezTo>
                  <a:pt x="899730" y="2760315"/>
                  <a:pt x="913585" y="2765612"/>
                  <a:pt x="928254" y="2771317"/>
                </a:cubicBezTo>
                <a:cubicBezTo>
                  <a:pt x="934774" y="2755017"/>
                  <a:pt x="939664" y="2740348"/>
                  <a:pt x="944961" y="2726086"/>
                </a:cubicBezTo>
                <a:close/>
                <a:moveTo>
                  <a:pt x="1197196" y="2725271"/>
                </a:moveTo>
                <a:cubicBezTo>
                  <a:pt x="1203715" y="2729346"/>
                  <a:pt x="1210235" y="2733828"/>
                  <a:pt x="1216755" y="2737903"/>
                </a:cubicBezTo>
                <a:cubicBezTo>
                  <a:pt x="1226127" y="2721196"/>
                  <a:pt x="1235907" y="2704489"/>
                  <a:pt x="1244057" y="2686967"/>
                </a:cubicBezTo>
                <a:cubicBezTo>
                  <a:pt x="1244872" y="2685337"/>
                  <a:pt x="1234277" y="2678410"/>
                  <a:pt x="1228980" y="2673520"/>
                </a:cubicBezTo>
                <a:cubicBezTo>
                  <a:pt x="1218385" y="2691042"/>
                  <a:pt x="1207790" y="2708156"/>
                  <a:pt x="1197196" y="2725271"/>
                </a:cubicBezTo>
                <a:close/>
                <a:moveTo>
                  <a:pt x="1447800" y="1300290"/>
                </a:moveTo>
                <a:cubicBezTo>
                  <a:pt x="1441688" y="1281546"/>
                  <a:pt x="1424573" y="1267283"/>
                  <a:pt x="1456357" y="1255059"/>
                </a:cubicBezTo>
                <a:cubicBezTo>
                  <a:pt x="1477139" y="1246909"/>
                  <a:pt x="1470619" y="1228980"/>
                  <a:pt x="1446985" y="1223682"/>
                </a:cubicBezTo>
                <a:cubicBezTo>
                  <a:pt x="1416424" y="1295400"/>
                  <a:pt x="1416424" y="1295400"/>
                  <a:pt x="1447800" y="1300290"/>
                </a:cubicBezTo>
                <a:close/>
                <a:moveTo>
                  <a:pt x="1581863" y="698840"/>
                </a:moveTo>
                <a:cubicBezTo>
                  <a:pt x="1599793" y="712694"/>
                  <a:pt x="1609165" y="720029"/>
                  <a:pt x="1618537" y="727364"/>
                </a:cubicBezTo>
                <a:cubicBezTo>
                  <a:pt x="1627094" y="715954"/>
                  <a:pt x="1635651" y="704544"/>
                  <a:pt x="1650321" y="684578"/>
                </a:cubicBezTo>
                <a:cubicBezTo>
                  <a:pt x="1623834" y="689875"/>
                  <a:pt x="1609980" y="693135"/>
                  <a:pt x="1581863" y="698840"/>
                </a:cubicBezTo>
                <a:close/>
                <a:moveTo>
                  <a:pt x="1205753" y="1623427"/>
                </a:moveTo>
                <a:cubicBezTo>
                  <a:pt x="1236722" y="1629132"/>
                  <a:pt x="1260764" y="1633614"/>
                  <a:pt x="1284805" y="1638096"/>
                </a:cubicBezTo>
                <a:cubicBezTo>
                  <a:pt x="1285620" y="1635244"/>
                  <a:pt x="1286028" y="1632799"/>
                  <a:pt x="1286843" y="1629947"/>
                </a:cubicBezTo>
                <a:cubicBezTo>
                  <a:pt x="1267283" y="1620574"/>
                  <a:pt x="1248132" y="1611202"/>
                  <a:pt x="1226535" y="1600607"/>
                </a:cubicBezTo>
                <a:cubicBezTo>
                  <a:pt x="1222867" y="1605090"/>
                  <a:pt x="1216348" y="1612017"/>
                  <a:pt x="1205753" y="1623427"/>
                </a:cubicBezTo>
                <a:close/>
                <a:moveTo>
                  <a:pt x="995082" y="2969355"/>
                </a:moveTo>
                <a:cubicBezTo>
                  <a:pt x="998342" y="2966503"/>
                  <a:pt x="1001602" y="2963650"/>
                  <a:pt x="1004455" y="2960798"/>
                </a:cubicBezTo>
                <a:cubicBezTo>
                  <a:pt x="997935" y="2950611"/>
                  <a:pt x="993045" y="2936349"/>
                  <a:pt x="983673" y="2931459"/>
                </a:cubicBezTo>
                <a:cubicBezTo>
                  <a:pt x="975523" y="2927384"/>
                  <a:pt x="960038" y="2931051"/>
                  <a:pt x="951889" y="2936756"/>
                </a:cubicBezTo>
                <a:cubicBezTo>
                  <a:pt x="947814" y="2939609"/>
                  <a:pt x="952296" y="2955093"/>
                  <a:pt x="953111" y="2964873"/>
                </a:cubicBezTo>
                <a:cubicBezTo>
                  <a:pt x="971041" y="2938794"/>
                  <a:pt x="983265" y="2944498"/>
                  <a:pt x="995082" y="2969355"/>
                </a:cubicBezTo>
                <a:close/>
              </a:path>
            </a:pathLst>
          </a:custGeom>
          <a:gradFill>
            <a:gsLst>
              <a:gs pos="31000">
                <a:srgbClr val="D0904A">
                  <a:alpha val="100000"/>
                </a:srgbClr>
              </a:gs>
              <a:gs pos="100000">
                <a:srgbClr val="D0904A">
                  <a:alpha val="0"/>
                  <a:lumMod val="60000"/>
                  <a:lumOff val="40000"/>
                </a:srgbClr>
              </a:gs>
            </a:gsLst>
            <a:lin ang="13500000"/>
          </a:gradFill>
          <a:ln>
            <a:prstDash val="solid"/>
            <a:headEnd type="none"/>
            <a:tailEnd type="none"/>
          </a:ln>
        </p:spPr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losing"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flipH="false" flipV="false" rot="0">
            <a:off x="0" y="0"/>
            <a:ext cx="12192000" cy="6858000"/>
            <a:chOff x="0" y="0"/>
            <a:chExt cx="12192000" cy="6858000"/>
          </a:xfrm>
        </p:grpSpPr>
        <p:sp>
          <p:nvSpPr>
            <p:cNvPr name="AutoShape 3" id="3"/>
            <p:cNvSpPr/>
            <p:nvPr/>
          </p:nvSpPr>
          <p:spPr>
            <a:xfrm flipH="false" flipV="false" rot="0">
              <a:off x="0" y="0"/>
              <a:ext cx="12192000" cy="6858000"/>
            </a:xfrm>
            <a:prstGeom prst="rect">
              <a:avLst/>
            </a:prstGeom>
            <a:blipFill rotWithShape="true">
              <a:blip r:embed="rId2">
                <a:alphaModFix amt="9803"/>
                <a:alphaModFix amt="9803"/>
              </a:blip>
              <a:stretch>
                <a:fillRect l="-5950" r="-15159" t="-6944" b="-13716"/>
              </a:stretch>
            </a:blipFill>
            <a:ln>
              <a:prstDash val="solid"/>
              <a:headEnd type="none"/>
              <a:tailEnd type="none"/>
            </a:ln>
          </p:spPr>
        </p:sp>
        <p:sp>
          <p:nvSpPr>
            <p:cNvPr name="AutoShape 4" id="4"/>
            <p:cNvSpPr/>
            <p:nvPr/>
          </p:nvSpPr>
          <p:spPr>
            <a:xfrm flipH="false" flipV="false" rot="0">
              <a:off x="0" y="0"/>
              <a:ext cx="12192000" cy="6858000"/>
            </a:xfrm>
            <a:custGeom>
              <a:rect l="l" t="t" r="r" b="b"/>
              <a:pathLst>
                <a:path w="12192000" h="6858000"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gradFill>
              <a:gsLst>
                <a:gs pos="0">
                  <a:srgbClr val="FCF5DA">
                    <a:alpha val="0"/>
                  </a:srgbClr>
                </a:gs>
                <a:gs pos="100000">
                  <a:srgbClr val="FFFFFF">
                    <a:alpha val="100000"/>
                  </a:srgbClr>
                </a:gs>
              </a:gsLst>
              <a:lin ang="13500000"/>
            </a:gradFill>
            <a:ln>
              <a:prstDash val="solid"/>
              <a:headEnd type="none"/>
              <a:tailEnd type="none"/>
            </a:ln>
          </p:spPr>
        </p:sp>
      </p:grpSp>
      <p:grpSp>
        <p:nvGrpSpPr>
          <p:cNvPr name="Group 5" id="5"/>
          <p:cNvGrpSpPr/>
          <p:nvPr/>
        </p:nvGrpSpPr>
        <p:grpSpPr>
          <a:xfrm flipH="false" flipV="false" rot="0">
            <a:off x="0" y="0"/>
            <a:ext cx="12192000" cy="6858000"/>
            <a:chOff x="0" y="0"/>
            <a:chExt cx="12192000" cy="6858000"/>
          </a:xfrm>
        </p:grpSpPr>
        <p:sp>
          <p:nvSpPr>
            <p:cNvPr name="AutoShape 6" id="6"/>
            <p:cNvSpPr/>
            <p:nvPr/>
          </p:nvSpPr>
          <p:spPr>
            <a:xfrm flipH="true" flipV="false" rot="0">
              <a:off x="0" y="0"/>
              <a:ext cx="12192000" cy="6858000"/>
            </a:xfrm>
            <a:prstGeom prst="rect">
              <a:avLst/>
            </a:prstGeom>
            <a:blipFill rotWithShape="true">
              <a:blip r:embed="rId2">
                <a:alphaModFix amt="100000"/>
                <a:alphaModFix amt="100000"/>
              </a:blip>
              <a:stretch>
                <a:fillRect l="-18453" r="-31549" t="-19400" b="-30045"/>
              </a:stretch>
            </a:blipFill>
            <a:ln>
              <a:prstDash val="solid"/>
              <a:headEnd type="none"/>
              <a:tailEnd type="none"/>
            </a:ln>
          </p:spPr>
        </p:sp>
        <p:sp>
          <p:nvSpPr>
            <p:cNvPr name="AutoShape 7" id="7"/>
            <p:cNvSpPr/>
            <p:nvPr/>
          </p:nvSpPr>
          <p:spPr>
            <a:xfrm flipH="false" flipV="false" rot="0">
              <a:off x="3429000" y="0"/>
              <a:ext cx="8763000" cy="6858000"/>
            </a:xfrm>
            <a:custGeom>
              <a:rect l="l" t="t" r="r" b="b"/>
              <a:pathLst>
                <a:path w="12192000" h="6858000"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gradFill>
              <a:gsLst>
                <a:gs pos="0">
                  <a:srgbClr val="FCF5DA">
                    <a:alpha val="100000"/>
                  </a:srgbClr>
                </a:gs>
                <a:gs pos="40000">
                  <a:srgbClr val="FCF5DA">
                    <a:alpha val="90196"/>
                  </a:srgbClr>
                </a:gs>
                <a:gs pos="66000">
                  <a:srgbClr val="FCF5DA">
                    <a:alpha val="0"/>
                  </a:srgbClr>
                </a:gs>
              </a:gsLst>
              <a:lin ang="7200000"/>
            </a:gradFill>
            <a:ln>
              <a:prstDash val="solid"/>
              <a:headEnd type="none"/>
              <a:tailEnd type="none"/>
            </a:ln>
          </p:spPr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>
          <a:gsLst>
            <a:gs pos="0">
              <a:srgbClr val="FCF5DA">
                <a:alpha val="100000"/>
              </a:srgbClr>
            </a:gs>
            <a:gs pos="100000">
              <a:srgbClr val="FFFFFF">
                <a:alpha val="100000"/>
              </a:srgbClr>
            </a:gs>
          </a:gsLst>
          <a:lin ang="162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flipH="false" flipV="false" rot="0">
            <a:off x="0" y="0"/>
            <a:ext cx="12192000" cy="6858000"/>
            <a:chOff x="0" y="0"/>
            <a:chExt cx="12192000" cy="6858000"/>
          </a:xfrm>
        </p:grpSpPr>
        <p:sp>
          <p:nvSpPr>
            <p:cNvPr name="AutoShape 3" id="3"/>
            <p:cNvSpPr/>
            <p:nvPr/>
          </p:nvSpPr>
          <p:spPr>
            <a:xfrm flipH="false" flipV="false" rot="0">
              <a:off x="0" y="0"/>
              <a:ext cx="12192000" cy="6858000"/>
            </a:xfrm>
            <a:prstGeom prst="rect">
              <a:avLst/>
            </a:prstGeom>
            <a:blipFill rotWithShape="true">
              <a:blip r:embed="rId2">
                <a:alphaModFix amt="9803"/>
                <a:alphaModFix amt="9803"/>
              </a:blip>
              <a:stretch>
                <a:fillRect l="-5950" r="-15159" t="-6944" b="-13716"/>
              </a:stretch>
            </a:blipFill>
            <a:ln>
              <a:prstDash val="solid"/>
              <a:headEnd type="none"/>
              <a:tailEnd type="none"/>
            </a:ln>
          </p:spPr>
        </p:sp>
        <p:sp>
          <p:nvSpPr>
            <p:cNvPr name="AutoShape 4" id="4"/>
            <p:cNvSpPr/>
            <p:nvPr/>
          </p:nvSpPr>
          <p:spPr>
            <a:xfrm flipH="false" flipV="false" rot="0">
              <a:off x="0" y="0"/>
              <a:ext cx="12192000" cy="6858000"/>
            </a:xfrm>
            <a:custGeom>
              <a:rect l="l" t="t" r="r" b="b"/>
              <a:pathLst>
                <a:path w="12192000" h="6858000"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gradFill>
              <a:gsLst>
                <a:gs pos="0">
                  <a:srgbClr val="FCF5DA">
                    <a:alpha val="0"/>
                  </a:srgbClr>
                </a:gs>
                <a:gs pos="100000">
                  <a:srgbClr val="FFFFFF">
                    <a:alpha val="100000"/>
                  </a:srgbClr>
                </a:gs>
              </a:gsLst>
              <a:lin ang="13500000"/>
            </a:gradFill>
            <a:ln>
              <a:prstDash val="solid"/>
              <a:headEnd type="none"/>
              <a:tailEnd type="none"/>
            </a:ln>
          </p:spPr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flipH="false" flipV="false" rot="0">
            <a:off x="0" y="0"/>
            <a:ext cx="12192000" cy="6858000"/>
            <a:chOff x="0" y="0"/>
            <a:chExt cx="12192000" cy="6858000"/>
          </a:xfrm>
        </p:grpSpPr>
        <p:sp>
          <p:nvSpPr>
            <p:cNvPr name="AutoShape 3" id="3"/>
            <p:cNvSpPr/>
            <p:nvPr/>
          </p:nvSpPr>
          <p:spPr>
            <a:xfrm flipH="false" flipV="false" rot="0">
              <a:off x="0" y="0"/>
              <a:ext cx="12192000" cy="6858000"/>
            </a:xfrm>
            <a:prstGeom prst="rect">
              <a:avLst/>
            </a:prstGeom>
            <a:blipFill rotWithShape="true">
              <a:blip r:embed="rId2">
                <a:alphaModFix amt="9803"/>
                <a:alphaModFix amt="9803"/>
              </a:blip>
              <a:stretch>
                <a:fillRect l="-5950" r="-15159" t="-6944" b="-13716"/>
              </a:stretch>
            </a:blipFill>
            <a:ln>
              <a:prstDash val="solid"/>
              <a:headEnd type="none"/>
              <a:tailEnd type="none"/>
            </a:ln>
          </p:spPr>
        </p:sp>
        <p:sp>
          <p:nvSpPr>
            <p:cNvPr name="AutoShape 4" id="4"/>
            <p:cNvSpPr/>
            <p:nvPr/>
          </p:nvSpPr>
          <p:spPr>
            <a:xfrm flipH="false" flipV="false" rot="0">
              <a:off x="0" y="0"/>
              <a:ext cx="12192000" cy="6858000"/>
            </a:xfrm>
            <a:custGeom>
              <a:rect l="l" t="t" r="r" b="b"/>
              <a:pathLst>
                <a:path w="12192000" h="6858000"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gradFill>
              <a:gsLst>
                <a:gs pos="0">
                  <a:srgbClr val="FCF5DA">
                    <a:alpha val="0"/>
                  </a:srgbClr>
                </a:gs>
                <a:gs pos="100000">
                  <a:srgbClr val="FFFFFF">
                    <a:alpha val="100000"/>
                  </a:srgbClr>
                </a:gs>
              </a:gsLst>
              <a:lin ang="13500000"/>
            </a:gradFill>
            <a:ln>
              <a:prstDash val="solid"/>
              <a:headEnd type="none"/>
              <a:tailEnd type="none"/>
            </a:ln>
          </p:spPr>
        </p:sp>
      </p:grpSp>
      <p:grpSp>
        <p:nvGrpSpPr>
          <p:cNvPr name="Group 5" id="5"/>
          <p:cNvGrpSpPr/>
          <p:nvPr/>
        </p:nvGrpSpPr>
        <p:grpSpPr>
          <a:xfrm flipH="true" flipV="false" rot="0">
            <a:off x="0" y="0"/>
            <a:ext cx="12192000" cy="6858000"/>
            <a:chOff x="0" y="0"/>
            <a:chExt cx="12192000" cy="6858000"/>
          </a:xfrm>
        </p:grpSpPr>
        <p:sp>
          <p:nvSpPr>
            <p:cNvPr name="AutoShape 6" id="6"/>
            <p:cNvSpPr/>
            <p:nvPr/>
          </p:nvSpPr>
          <p:spPr>
            <a:xfrm flipH="true" flipV="false" rot="0">
              <a:off x="0" y="0"/>
              <a:ext cx="12192000" cy="6858000"/>
            </a:xfrm>
            <a:prstGeom prst="rect">
              <a:avLst/>
            </a:prstGeom>
            <a:blipFill rotWithShape="true">
              <a:blip r:embed="rId2">
                <a:alphaModFix amt="100000"/>
                <a:alphaModFix amt="100000"/>
              </a:blip>
              <a:stretch>
                <a:fillRect l="-18453" r="-31549" t="-19400" b="-30045"/>
              </a:stretch>
            </a:blipFill>
            <a:ln>
              <a:prstDash val="solid"/>
              <a:headEnd type="none"/>
              <a:tailEnd type="none"/>
            </a:ln>
          </p:spPr>
        </p:sp>
        <p:sp>
          <p:nvSpPr>
            <p:cNvPr name="AutoShape 7" id="7"/>
            <p:cNvSpPr/>
            <p:nvPr/>
          </p:nvSpPr>
          <p:spPr>
            <a:xfrm flipH="false" flipV="false" rot="0">
              <a:off x="3429000" y="0"/>
              <a:ext cx="8763000" cy="6858000"/>
            </a:xfrm>
            <a:custGeom>
              <a:rect l="l" t="t" r="r" b="b"/>
              <a:pathLst>
                <a:path w="12192000" h="6858000"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gradFill>
              <a:gsLst>
                <a:gs pos="0">
                  <a:srgbClr val="FCF5DA">
                    <a:alpha val="100000"/>
                  </a:srgbClr>
                </a:gs>
                <a:gs pos="40000">
                  <a:srgbClr val="FCF5DA">
                    <a:alpha val="90196"/>
                  </a:srgbClr>
                </a:gs>
                <a:gs pos="66000">
                  <a:srgbClr val="FCF5DA">
                    <a:alpha val="0"/>
                  </a:srgbClr>
                </a:gs>
              </a:gsLst>
              <a:lin ang="7200000"/>
            </a:gradFill>
            <a:ln>
              <a:prstDash val="solid"/>
              <a:headEnd type="none"/>
              <a:tailEnd type="none"/>
            </a:ln>
          </p:spPr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FCF5DA">
                <a:alpha val="100000"/>
              </a:srgbClr>
            </a:gs>
            <a:gs pos="100000">
              <a:srgbClr val="FFFFFF">
                <a:alpha val="100000"/>
              </a:srgbClr>
            </a:gs>
          </a:gsLst>
          <a:lin ang="162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flipH="false" flipV="false" rot="0">
            <a:off x="0" y="0"/>
            <a:ext cx="12192000" cy="6858000"/>
            <a:chOff x="0" y="0"/>
            <a:chExt cx="12192000" cy="6858000"/>
          </a:xfrm>
        </p:grpSpPr>
        <p:sp>
          <p:nvSpPr>
            <p:cNvPr name="AutoShape 3" id="3"/>
            <p:cNvSpPr/>
            <p:nvPr/>
          </p:nvSpPr>
          <p:spPr>
            <a:xfrm flipH="false" flipV="false" rot="0">
              <a:off x="0" y="0"/>
              <a:ext cx="12192000" cy="6858000"/>
            </a:xfrm>
            <a:prstGeom prst="rect">
              <a:avLst/>
            </a:prstGeom>
            <a:blipFill rotWithShape="true">
              <a:blip r:embed="rId2">
                <a:alphaModFix amt="9803"/>
                <a:alphaModFix amt="9803"/>
              </a:blip>
              <a:stretch>
                <a:fillRect l="-5950" r="-15159" t="-6944" b="-13716"/>
              </a:stretch>
            </a:blipFill>
            <a:ln>
              <a:prstDash val="solid"/>
              <a:headEnd type="none"/>
              <a:tailEnd type="none"/>
            </a:ln>
          </p:spPr>
        </p:sp>
        <p:sp>
          <p:nvSpPr>
            <p:cNvPr name="AutoShape 4" id="4"/>
            <p:cNvSpPr/>
            <p:nvPr/>
          </p:nvSpPr>
          <p:spPr>
            <a:xfrm flipH="false" flipV="false" rot="0">
              <a:off x="0" y="0"/>
              <a:ext cx="12192000" cy="6858000"/>
            </a:xfrm>
            <a:custGeom>
              <a:rect l="l" t="t" r="r" b="b"/>
              <a:pathLst>
                <a:path w="12192000" h="6858000"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gradFill>
              <a:gsLst>
                <a:gs pos="0">
                  <a:srgbClr val="FCF5DA">
                    <a:alpha val="0"/>
                  </a:srgbClr>
                </a:gs>
                <a:gs pos="100000">
                  <a:srgbClr val="FFFFFF">
                    <a:alpha val="100000"/>
                  </a:srgbClr>
                </a:gs>
              </a:gsLst>
              <a:lin ang="13500000"/>
            </a:gradFill>
            <a:ln>
              <a:prstDash val="solid"/>
              <a:headEnd type="none"/>
              <a:tailEnd type="none"/>
            </a:ln>
          </p:spPr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gradFill>
          <a:gsLst>
            <a:gs pos="0">
              <a:srgbClr val="FCF5DA">
                <a:alpha val="100000"/>
              </a:srgbClr>
            </a:gs>
            <a:gs pos="100000">
              <a:srgbClr val="FFFFFF">
                <a:alpha val="100000"/>
              </a:srgbClr>
            </a:gs>
          </a:gsLst>
          <a:lin ang="162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flipH="false" flipV="false" rot="0">
            <a:off x="0" y="0"/>
            <a:ext cx="12192000" cy="6858000"/>
            <a:chOff x="0" y="0"/>
            <a:chExt cx="12192000" cy="6858000"/>
          </a:xfrm>
        </p:grpSpPr>
        <p:sp>
          <p:nvSpPr>
            <p:cNvPr name="AutoShape 3" id="3"/>
            <p:cNvSpPr/>
            <p:nvPr/>
          </p:nvSpPr>
          <p:spPr>
            <a:xfrm flipH="false" flipV="false" rot="0">
              <a:off x="0" y="0"/>
              <a:ext cx="12192000" cy="6858000"/>
            </a:xfrm>
            <a:prstGeom prst="rect">
              <a:avLst/>
            </a:prstGeom>
            <a:blipFill rotWithShape="true">
              <a:blip r:embed="rId2">
                <a:alphaModFix amt="9803"/>
                <a:alphaModFix amt="9803"/>
              </a:blip>
              <a:stretch>
                <a:fillRect l="-5950" r="-15159" t="-6944" b="-13716"/>
              </a:stretch>
            </a:blipFill>
            <a:ln>
              <a:prstDash val="solid"/>
              <a:headEnd type="none"/>
              <a:tailEnd type="none"/>
            </a:ln>
          </p:spPr>
        </p:sp>
        <p:sp>
          <p:nvSpPr>
            <p:cNvPr name="AutoShape 4" id="4"/>
            <p:cNvSpPr/>
            <p:nvPr/>
          </p:nvSpPr>
          <p:spPr>
            <a:xfrm flipH="false" flipV="false" rot="0">
              <a:off x="0" y="0"/>
              <a:ext cx="12192000" cy="6858000"/>
            </a:xfrm>
            <a:custGeom>
              <a:rect l="l" t="t" r="r" b="b"/>
              <a:pathLst>
                <a:path w="12192000" h="6858000"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gradFill>
              <a:gsLst>
                <a:gs pos="0">
                  <a:srgbClr val="FCF5DA">
                    <a:alpha val="0"/>
                  </a:srgbClr>
                </a:gs>
                <a:gs pos="100000">
                  <a:srgbClr val="FFFFFF">
                    <a:alpha val="100000"/>
                  </a:srgbClr>
                </a:gs>
              </a:gsLst>
              <a:lin ang="13500000"/>
            </a:gradFill>
            <a:ln>
              <a:prstDash val="solid"/>
              <a:headEnd type="none"/>
              <a:tailEnd type="none"/>
            </a:ln>
          </p:spPr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genda">
    <p:bg>
      <p:bgPr>
        <a:gradFill>
          <a:gsLst>
            <a:gs pos="0">
              <a:srgbClr val="FCF5DA">
                <a:alpha val="100000"/>
              </a:srgbClr>
            </a:gs>
            <a:gs pos="100000">
              <a:srgbClr val="FFFFFF">
                <a:alpha val="100000"/>
              </a:srgbClr>
            </a:gs>
          </a:gsLst>
          <a:lin ang="162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flipH="false" flipV="false" rot="0">
            <a:off x="-6350" y="1"/>
            <a:ext cx="12192000" cy="2514600"/>
          </a:xfrm>
          <a:prstGeom prst="rect">
            <a:avLst/>
          </a:prstGeom>
          <a:solidFill>
            <a:srgbClr val="57A5AC">
              <a:alpha val="100000"/>
              <a:lumMod val="60000"/>
              <a:lumOff val="40000"/>
            </a:srgbClr>
          </a:solidFill>
          <a:ln>
            <a:prstDash val="solid"/>
            <a:headEnd type="none"/>
            <a:tailEnd type="none"/>
          </a:ln>
        </p:spPr>
      </p:sp>
      <p:sp>
        <p:nvSpPr>
          <p:cNvPr name="AutoShape 3" id="3"/>
          <p:cNvSpPr/>
          <p:nvPr/>
        </p:nvSpPr>
        <p:spPr>
          <a:xfrm flipH="false" flipV="false" rot="0">
            <a:off x="292089" y="1130300"/>
            <a:ext cx="11595112" cy="5105400"/>
          </a:xfrm>
          <a:prstGeom prst="roundRect">
            <a:avLst>
              <a:gd name="adj" fmla="val 2232"/>
            </a:avLst>
          </a:prstGeom>
          <a:solidFill>
            <a:srgbClr val="FFFFFF">
              <a:alpha val="90196"/>
            </a:srgbClr>
          </a:solidFill>
          <a:ln>
            <a:prstDash val="solid"/>
            <a:headEnd type="none"/>
            <a:tailEnd type="none"/>
          </a:ln>
        </p:spPr>
      </p:sp>
      <p:cxnSp>
        <p:nvCxnSpPr>
          <p:cNvPr name="Connector 4" id="4"/>
          <p:cNvCxnSpPr/>
          <p:nvPr/>
        </p:nvCxnSpPr>
        <p:spPr>
          <a:xfrm flipH="false" flipV="false" rot="0">
            <a:off x="5337278" y="3429000"/>
            <a:ext cx="0" cy="2453420"/>
          </a:xfrm>
          <a:prstGeom prst="line">
            <a:avLst/>
          </a:prstGeom>
          <a:ln w="3175">
            <a:solidFill>
              <a:srgbClr val="57A5AC">
                <a:alpha val="100000"/>
              </a:srgbClr>
            </a:solidFill>
            <a:prstDash val="solid"/>
            <a:headEnd type="none"/>
            <a:tailEnd type="none"/>
          </a:ln>
        </p:spPr>
      </p:cxnSp>
      <p:sp>
        <p:nvSpPr>
          <p:cNvPr name="AutoShape 5" id="5"/>
          <p:cNvSpPr/>
          <p:nvPr/>
        </p:nvSpPr>
        <p:spPr>
          <a:xfrm flipH="false" flipV="false" rot="0">
            <a:off x="10748726" y="2329779"/>
            <a:ext cx="506413" cy="532685"/>
          </a:xfrm>
          <a:custGeom>
            <a:rect l="l" t="t" r="r" b="b"/>
            <a:pathLst>
              <a:path w="5127" h="5401">
                <a:moveTo>
                  <a:pt x="3473" y="1608"/>
                </a:moveTo>
                <a:cubicBezTo>
                  <a:pt x="3473" y="1674"/>
                  <a:pt x="3419" y="1728"/>
                  <a:pt x="3353" y="1728"/>
                </a:cubicBezTo>
                <a:lnTo>
                  <a:pt x="2303" y="1728"/>
                </a:lnTo>
                <a:cubicBezTo>
                  <a:pt x="2236" y="1728"/>
                  <a:pt x="2183" y="1674"/>
                  <a:pt x="2183" y="1608"/>
                </a:cubicBezTo>
                <a:cubicBezTo>
                  <a:pt x="2183" y="1542"/>
                  <a:pt x="2236" y="1488"/>
                  <a:pt x="2303" y="1488"/>
                </a:cubicBezTo>
                <a:lnTo>
                  <a:pt x="3353" y="1488"/>
                </a:lnTo>
                <a:cubicBezTo>
                  <a:pt x="3419" y="1488"/>
                  <a:pt x="3473" y="1542"/>
                  <a:pt x="3473" y="1608"/>
                </a:cubicBezTo>
                <a:close/>
                <a:moveTo>
                  <a:pt x="3103" y="2231"/>
                </a:moveTo>
                <a:cubicBezTo>
                  <a:pt x="3170" y="2231"/>
                  <a:pt x="3223" y="2178"/>
                  <a:pt x="3223" y="2111"/>
                </a:cubicBezTo>
                <a:cubicBezTo>
                  <a:pt x="3223" y="2045"/>
                  <a:pt x="3170" y="1991"/>
                  <a:pt x="3103" y="1991"/>
                </a:cubicBezTo>
                <a:lnTo>
                  <a:pt x="2552" y="1991"/>
                </a:lnTo>
                <a:cubicBezTo>
                  <a:pt x="2486" y="1991"/>
                  <a:pt x="2432" y="2045"/>
                  <a:pt x="2432" y="2111"/>
                </a:cubicBezTo>
                <a:cubicBezTo>
                  <a:pt x="2432" y="2178"/>
                  <a:pt x="2486" y="2231"/>
                  <a:pt x="2552" y="2231"/>
                </a:cubicBezTo>
                <a:lnTo>
                  <a:pt x="3103" y="2231"/>
                </a:lnTo>
                <a:close/>
                <a:moveTo>
                  <a:pt x="3473" y="2768"/>
                </a:moveTo>
                <a:cubicBezTo>
                  <a:pt x="3473" y="2701"/>
                  <a:pt x="3419" y="2648"/>
                  <a:pt x="3353" y="2648"/>
                </a:cubicBezTo>
                <a:lnTo>
                  <a:pt x="2303" y="2648"/>
                </a:lnTo>
                <a:cubicBezTo>
                  <a:pt x="2236" y="2648"/>
                  <a:pt x="2183" y="2701"/>
                  <a:pt x="2183" y="2768"/>
                </a:cubicBezTo>
                <a:cubicBezTo>
                  <a:pt x="2183" y="2834"/>
                  <a:pt x="2236" y="2888"/>
                  <a:pt x="2303" y="2888"/>
                </a:cubicBezTo>
                <a:lnTo>
                  <a:pt x="3353" y="2888"/>
                </a:lnTo>
                <a:cubicBezTo>
                  <a:pt x="3419" y="2888"/>
                  <a:pt x="3473" y="2834"/>
                  <a:pt x="3473" y="2768"/>
                </a:cubicBezTo>
                <a:close/>
                <a:moveTo>
                  <a:pt x="2552" y="3151"/>
                </a:moveTo>
                <a:cubicBezTo>
                  <a:pt x="2486" y="3151"/>
                  <a:pt x="2432" y="3205"/>
                  <a:pt x="2432" y="3271"/>
                </a:cubicBezTo>
                <a:cubicBezTo>
                  <a:pt x="2432" y="3338"/>
                  <a:pt x="2486" y="3391"/>
                  <a:pt x="2552" y="3391"/>
                </a:cubicBezTo>
                <a:lnTo>
                  <a:pt x="3103" y="3391"/>
                </a:lnTo>
                <a:cubicBezTo>
                  <a:pt x="3170" y="3391"/>
                  <a:pt x="3223" y="3338"/>
                  <a:pt x="3223" y="3271"/>
                </a:cubicBezTo>
                <a:cubicBezTo>
                  <a:pt x="3223" y="3205"/>
                  <a:pt x="3170" y="3151"/>
                  <a:pt x="3103" y="3151"/>
                </a:cubicBezTo>
                <a:lnTo>
                  <a:pt x="2552" y="3151"/>
                </a:lnTo>
                <a:close/>
                <a:moveTo>
                  <a:pt x="4448" y="700"/>
                </a:moveTo>
                <a:lnTo>
                  <a:pt x="4448" y="1442"/>
                </a:lnTo>
                <a:cubicBezTo>
                  <a:pt x="4448" y="1509"/>
                  <a:pt x="4501" y="1562"/>
                  <a:pt x="4568" y="1562"/>
                </a:cubicBezTo>
                <a:cubicBezTo>
                  <a:pt x="4634" y="1562"/>
                  <a:pt x="4688" y="1509"/>
                  <a:pt x="4688" y="1442"/>
                </a:cubicBezTo>
                <a:lnTo>
                  <a:pt x="4688" y="700"/>
                </a:lnTo>
                <a:cubicBezTo>
                  <a:pt x="4688" y="314"/>
                  <a:pt x="4374" y="0"/>
                  <a:pt x="3988" y="0"/>
                </a:cubicBezTo>
                <a:lnTo>
                  <a:pt x="604" y="0"/>
                </a:lnTo>
                <a:cubicBezTo>
                  <a:pt x="271" y="0"/>
                  <a:pt x="0" y="271"/>
                  <a:pt x="0" y="604"/>
                </a:cubicBezTo>
                <a:lnTo>
                  <a:pt x="0" y="1672"/>
                </a:lnTo>
                <a:cubicBezTo>
                  <a:pt x="0" y="1738"/>
                  <a:pt x="53" y="1792"/>
                  <a:pt x="120" y="1792"/>
                </a:cubicBezTo>
                <a:lnTo>
                  <a:pt x="566" y="1792"/>
                </a:lnTo>
                <a:cubicBezTo>
                  <a:pt x="632" y="1792"/>
                  <a:pt x="686" y="1738"/>
                  <a:pt x="686" y="1672"/>
                </a:cubicBezTo>
                <a:cubicBezTo>
                  <a:pt x="686" y="1606"/>
                  <a:pt x="632" y="1552"/>
                  <a:pt x="566" y="1552"/>
                </a:cubicBezTo>
                <a:lnTo>
                  <a:pt x="240" y="1552"/>
                </a:lnTo>
                <a:lnTo>
                  <a:pt x="240" y="604"/>
                </a:lnTo>
                <a:cubicBezTo>
                  <a:pt x="240" y="403"/>
                  <a:pt x="403" y="240"/>
                  <a:pt x="604" y="240"/>
                </a:cubicBezTo>
                <a:cubicBezTo>
                  <a:pt x="805" y="240"/>
                  <a:pt x="968" y="403"/>
                  <a:pt x="968" y="604"/>
                </a:cubicBezTo>
                <a:lnTo>
                  <a:pt x="968" y="4179"/>
                </a:lnTo>
                <a:cubicBezTo>
                  <a:pt x="968" y="4565"/>
                  <a:pt x="1282" y="4879"/>
                  <a:pt x="1668" y="4879"/>
                </a:cubicBezTo>
                <a:lnTo>
                  <a:pt x="3904" y="4879"/>
                </a:lnTo>
                <a:cubicBezTo>
                  <a:pt x="3970" y="4879"/>
                  <a:pt x="4024" y="4825"/>
                  <a:pt x="4024" y="4759"/>
                </a:cubicBezTo>
                <a:cubicBezTo>
                  <a:pt x="4024" y="4693"/>
                  <a:pt x="3970" y="4639"/>
                  <a:pt x="3904" y="4639"/>
                </a:cubicBezTo>
                <a:lnTo>
                  <a:pt x="1668" y="4639"/>
                </a:lnTo>
                <a:cubicBezTo>
                  <a:pt x="1415" y="4639"/>
                  <a:pt x="1208" y="4433"/>
                  <a:pt x="1208" y="4179"/>
                </a:cubicBezTo>
                <a:lnTo>
                  <a:pt x="1208" y="604"/>
                </a:lnTo>
                <a:cubicBezTo>
                  <a:pt x="1208" y="468"/>
                  <a:pt x="1163" y="341"/>
                  <a:pt x="1086" y="240"/>
                </a:cubicBezTo>
                <a:lnTo>
                  <a:pt x="3988" y="240"/>
                </a:lnTo>
                <a:cubicBezTo>
                  <a:pt x="4241" y="240"/>
                  <a:pt x="4448" y="446"/>
                  <a:pt x="4448" y="700"/>
                </a:cubicBezTo>
                <a:close/>
                <a:moveTo>
                  <a:pt x="4787" y="2000"/>
                </a:moveTo>
                <a:lnTo>
                  <a:pt x="4568" y="2000"/>
                </a:lnTo>
                <a:cubicBezTo>
                  <a:pt x="4501" y="2000"/>
                  <a:pt x="4448" y="2054"/>
                  <a:pt x="4448" y="2120"/>
                </a:cubicBezTo>
                <a:cubicBezTo>
                  <a:pt x="4448" y="2187"/>
                  <a:pt x="4501" y="2240"/>
                  <a:pt x="4568" y="2240"/>
                </a:cubicBezTo>
                <a:lnTo>
                  <a:pt x="4787" y="2240"/>
                </a:lnTo>
                <a:cubicBezTo>
                  <a:pt x="4842" y="2240"/>
                  <a:pt x="4887" y="2285"/>
                  <a:pt x="4887" y="2340"/>
                </a:cubicBezTo>
                <a:lnTo>
                  <a:pt x="4887" y="3718"/>
                </a:lnTo>
                <a:cubicBezTo>
                  <a:pt x="4887" y="3785"/>
                  <a:pt x="4941" y="3838"/>
                  <a:pt x="5007" y="3838"/>
                </a:cubicBezTo>
                <a:cubicBezTo>
                  <a:pt x="5073" y="3838"/>
                  <a:pt x="5127" y="3785"/>
                  <a:pt x="5127" y="3718"/>
                </a:cubicBezTo>
                <a:lnTo>
                  <a:pt x="5127" y="2340"/>
                </a:lnTo>
                <a:cubicBezTo>
                  <a:pt x="5127" y="2153"/>
                  <a:pt x="4975" y="2000"/>
                  <a:pt x="4787" y="2000"/>
                </a:cubicBezTo>
                <a:close/>
                <a:moveTo>
                  <a:pt x="4568" y="5139"/>
                </a:moveTo>
                <a:cubicBezTo>
                  <a:pt x="4501" y="5139"/>
                  <a:pt x="4448" y="5193"/>
                  <a:pt x="4448" y="5259"/>
                </a:cubicBezTo>
                <a:lnTo>
                  <a:pt x="4448" y="5281"/>
                </a:lnTo>
                <a:cubicBezTo>
                  <a:pt x="4448" y="5347"/>
                  <a:pt x="4501" y="5401"/>
                  <a:pt x="4568" y="5401"/>
                </a:cubicBezTo>
                <a:cubicBezTo>
                  <a:pt x="4634" y="5401"/>
                  <a:pt x="4688" y="5347"/>
                  <a:pt x="4688" y="5281"/>
                </a:cubicBezTo>
                <a:lnTo>
                  <a:pt x="4688" y="5259"/>
                </a:lnTo>
                <a:cubicBezTo>
                  <a:pt x="4688" y="5193"/>
                  <a:pt x="4634" y="5139"/>
                  <a:pt x="4568" y="5139"/>
                </a:cubicBezTo>
                <a:close/>
                <a:moveTo>
                  <a:pt x="4568" y="2439"/>
                </a:moveTo>
                <a:cubicBezTo>
                  <a:pt x="4501" y="2439"/>
                  <a:pt x="4448" y="2492"/>
                  <a:pt x="4448" y="2559"/>
                </a:cubicBezTo>
                <a:lnTo>
                  <a:pt x="4448" y="4854"/>
                </a:lnTo>
                <a:cubicBezTo>
                  <a:pt x="4448" y="4920"/>
                  <a:pt x="4501" y="4974"/>
                  <a:pt x="4568" y="4974"/>
                </a:cubicBezTo>
                <a:cubicBezTo>
                  <a:pt x="4634" y="4974"/>
                  <a:pt x="4688" y="4920"/>
                  <a:pt x="4688" y="4854"/>
                </a:cubicBezTo>
                <a:lnTo>
                  <a:pt x="4688" y="2559"/>
                </a:lnTo>
                <a:cubicBezTo>
                  <a:pt x="4688" y="2492"/>
                  <a:pt x="4634" y="2439"/>
                  <a:pt x="4568" y="2439"/>
                </a:cubicBezTo>
                <a:close/>
              </a:path>
            </a:pathLst>
          </a:custGeom>
          <a:solidFill>
            <a:srgbClr val="778495">
              <a:alpha val="50196"/>
            </a:srgbClr>
          </a:solidFill>
          <a:ln>
            <a:headEnd type="none"/>
            <a:tailEnd type="none"/>
          </a:ln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/ppt/slideMasters/slideMaster1.xm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16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10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6.xml" Type="http://schemas.openxmlformats.org/officeDocument/2006/relationships/slideLayout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true"/>
          <p:nvPr/>
        </p:nvSpPr>
        <p:spPr>
          <a:xfrm flipH="false" flipV="false" rot="0">
            <a:off x="5753100" y="1028700"/>
            <a:ext cx="3285046" cy="4313532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t" anchorCtr="false" bIns="45720" lIns="91440" rIns="91440" rtlCol="false" tIns="45720" vert="eaVert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5400">
                <a:ln w="19050"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中国象棋翻翻棋玩法解析</a:t>
            </a:r>
            <a:endParaRPr lang="en-US" sz="1100"/>
          </a:p>
        </p:txBody>
      </p:sp>
      <p:sp>
        <p:nvSpPr>
          <p:cNvPr id="3" name="TextBox 3"/>
          <p:cNvSpPr txBox="true"/>
          <p:nvPr/>
        </p:nvSpPr>
        <p:spPr>
          <a:xfrm flipH="false" flipV="false" rot="0">
            <a:off x="10303289" y="1028700"/>
            <a:ext cx="868268" cy="4313532"/>
          </a:xfrm>
          <a:prstGeom prst="roundRect">
            <a:avLst>
              <a:gd fmla="val 0" name="adj"/>
            </a:avLst>
          </a:prstGeom>
          <a:ln>
            <a:headEnd type="none"/>
            <a:tailEnd type="none"/>
          </a:ln>
        </p:spPr>
        <p:txBody>
          <a:bodyPr anchor="ctr" anchorCtr="false" bIns="45720" lIns="91440" rIns="91440" rtlCol="false" tIns="45720" vert="eaVert" wrap="square"/>
          <a:lstStyle/>
          <a:p>
            <a:pPr algn="l">
              <a:lnSpc>
                <a:spcPct val="100000"/>
              </a:lnSpc>
              <a:spcBef>
                <a:spcPts val="1000"/>
              </a:spcBef>
              <a:defRPr/>
            </a:pPr>
            <a:r>
              <a:rPr b="true" i="false" lang="en-US" sz="200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一种融合策略与运气的休闲对战游戏</a:t>
            </a:r>
            <a:endParaRPr lang="en-US" sz="1100"/>
          </a:p>
        </p:txBody>
      </p:sp>
      <p:sp>
        <p:nvSpPr>
          <p:cNvPr id="4" name="TextBox 4"/>
          <p:cNvSpPr txBox="true"/>
          <p:nvPr/>
        </p:nvSpPr>
        <p:spPr>
          <a:xfrm flipH="false" flipV="false" rot="0">
            <a:off x="9815861" y="1028700"/>
            <a:ext cx="423637" cy="4313532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0000" rIns="91440" rtlCol="false" tIns="45720" vert="eaVert" wrap="square"/>
          <a:lstStyle/>
          <a:p>
            <a:pPr algn="l">
              <a:lnSpc>
                <a:spcPct val="100000"/>
              </a:lnSpc>
              <a:spcBef>
                <a:spcPts val="1000"/>
              </a:spcBef>
              <a:defRPr/>
            </a:pPr>
            <a:r>
              <a:rPr b="false" i="false" lang="en-US" sz="140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报告人名称</a:t>
            </a:r>
            <a:endParaRPr lang="en-US" sz="1100"/>
          </a:p>
        </p:txBody>
      </p:sp>
      <p:sp>
        <p:nvSpPr>
          <p:cNvPr id="5" name="TextBox 5"/>
          <p:cNvSpPr txBox="true"/>
          <p:nvPr/>
        </p:nvSpPr>
        <p:spPr>
          <a:xfrm flipH="false" flipV="false" rot="0">
            <a:off x="9389261" y="1028700"/>
            <a:ext cx="423637" cy="4313532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t" anchorCtr="false" bIns="45720" lIns="91440" rIns="91440" rtlCol="false" tIns="45720" vert="eaVert" wrap="none"/>
          <a:lstStyle/>
          <a:p>
            <a:pPr algn="l">
              <a:lnSpc>
                <a:spcPct val="100000"/>
              </a:lnSpc>
              <a:spcBef>
                <a:spcPts val="1000"/>
              </a:spcBef>
              <a:defRPr/>
            </a:pPr>
            <a:r>
              <a:rPr b="false" i="false" lang="en-US" sz="140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20xx.xx.xx</a:t>
            </a:r>
            <a:endParaRPr lang="en-US" sz="1100"/>
          </a:p>
        </p:txBody>
      </p:sp>
      <p:pic>
        <p:nvPicPr>
          <p:cNvPr name="Picture 6" id="6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7700" y="6413500"/>
            <a:ext cx="1193800" cy="254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true"/>
          <p:nvPr/>
        </p:nvSpPr>
        <p:spPr>
          <a:xfrm flipH="false" flipV="false" rot="0">
            <a:off x="660400" y="1638300"/>
            <a:ext cx="5676900" cy="1284843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360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胜负与计分</a:t>
            </a:r>
            <a:endParaRPr lang="en-US" sz="1100"/>
          </a:p>
        </p:txBody>
      </p:sp>
      <p:sp>
        <p:nvSpPr>
          <p:cNvPr id="3" name="TextBox 3"/>
          <p:cNvSpPr txBox="true"/>
          <p:nvPr/>
        </p:nvSpPr>
        <p:spPr>
          <a:xfrm flipH="false" flipV="false" rot="0">
            <a:off x="660400" y="2934997"/>
            <a:ext cx="5676900" cy="1104991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t" anchorCtr="false" bIns="45720" lIns="91440" rIns="91440" rtlCol="false" tIns="45720" vert="horz" wrap="square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b="false" i="false" lang="en-US" sz="180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明确的胜利条件和精细的计分系统，让每一局对弈都充满挑战与悬念。</a:t>
            </a:r>
            <a:endParaRPr lang="en-US" sz="11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80427b58-7216-4f92-8f10-a07274b66519"/>
          <p:cNvGrpSpPr/>
          <p:nvPr/>
        </p:nvGrpSpPr>
        <p:grpSpPr>
          <a:xfrm flipH="false" flipV="false" rot="0">
            <a:off x="660400" y="1130300"/>
            <a:ext cx="10858500" cy="3753163"/>
            <a:chOff x="660400" y="1130300"/>
            <a:chExt cx="10858500" cy="3753163"/>
          </a:xfrm>
        </p:grpSpPr>
        <p:sp>
          <p:nvSpPr>
            <p:cNvPr id="3" name="TextBox 3"/>
            <p:cNvSpPr txBox="true"/>
            <p:nvPr/>
          </p:nvSpPr>
          <p:spPr>
            <a:xfrm flipH="false" flipV="false" rot="0">
              <a:off x="660400" y="1130300"/>
              <a:ext cx="10858500" cy="720000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anchor="ctr" anchorCtr="false" bIns="45720" lIns="91440" rIns="91440" rtlCol="false" tIns="45720" vert="horz" wrap="square"/>
            <a:lstStyle/>
            <a:p>
              <a:pPr algn="ctr">
                <a:defRPr/>
              </a:pPr>
              <a:r>
                <a:rPr b="true" i="false" lang="en-US" sz="1800">
                  <a:ln/>
                  <a:solidFill>
                    <a:srgbClr val="2F2F2F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吃光对手即为胜利</a:t>
              </a:r>
              <a:endParaRPr lang="en-US" sz="1100"/>
            </a:p>
          </p:txBody>
        </p:sp>
        <p:grpSp>
          <p:nvGrpSpPr>
            <p:cNvPr id="4" name="Group 4"/>
            <p:cNvGrpSpPr/>
            <p:nvPr/>
          </p:nvGrpSpPr>
          <p:grpSpPr>
            <a:xfrm flipH="false" flipV="false" rot="0">
              <a:off x="923919" y="2406033"/>
              <a:ext cx="4868595" cy="2477430"/>
              <a:chOff x="3378200" y="2406033"/>
              <a:chExt cx="2528880" cy="2477430"/>
            </a:xfrm>
          </p:grpSpPr>
          <p:sp>
            <p:nvSpPr>
              <p:cNvPr id="5" name="TextBox 5"/>
              <p:cNvSpPr txBox="true"/>
              <p:nvPr/>
            </p:nvSpPr>
            <p:spPr>
              <a:xfrm flipH="true" flipV="false" rot="0">
                <a:off x="3378200" y="3935999"/>
                <a:ext cx="2528880" cy="94746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square"/>
              <a:lstStyle/>
              <a:p>
                <a:pPr algn="ctr">
                  <a:defRPr/>
                </a:pPr>
                <a:r>
                  <a:rPr b="true" i="false" lang="en-US" sz="24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胜利条件</a:t>
                </a:r>
                <a:endParaRPr lang="en-US" sz="1100"/>
              </a:p>
            </p:txBody>
          </p:sp>
          <p:sp>
            <p:nvSpPr>
              <p:cNvPr id="6" name="TextBox 6"/>
              <p:cNvSpPr txBox="true"/>
              <p:nvPr/>
            </p:nvSpPr>
            <p:spPr>
              <a:xfrm flipH="false" flipV="false" rot="0">
                <a:off x="3832396" y="2406033"/>
                <a:ext cx="1620488" cy="137448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square"/>
              <a:lstStyle/>
              <a:p>
                <a:pPr algn="ctr">
                  <a:defRPr/>
                </a:pPr>
                <a:r>
                  <a:rPr b="false" i="false" lang="en-US" sz="8000">
                    <a:ln/>
                    <a:solidFill>
                      <a:srgbClr val="2F2F2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01</a:t>
                </a:r>
                <a:endParaRPr lang="en-US" sz="1100"/>
              </a:p>
            </p:txBody>
          </p:sp>
        </p:grpSp>
        <p:grpSp>
          <p:nvGrpSpPr>
            <p:cNvPr id="7" name="Group 7"/>
            <p:cNvGrpSpPr/>
            <p:nvPr/>
          </p:nvGrpSpPr>
          <p:grpSpPr>
            <a:xfrm flipH="false" flipV="false" rot="0">
              <a:off x="6269306" y="2406033"/>
              <a:ext cx="4868595" cy="2477430"/>
              <a:chOff x="6154739" y="2406033"/>
              <a:chExt cx="2528880" cy="2477430"/>
            </a:xfrm>
          </p:grpSpPr>
          <p:sp>
            <p:nvSpPr>
              <p:cNvPr id="8" name="TextBox 8"/>
              <p:cNvSpPr txBox="true"/>
              <p:nvPr/>
            </p:nvSpPr>
            <p:spPr>
              <a:xfrm flipH="true" flipV="false" rot="0">
                <a:off x="6154739" y="3935999"/>
                <a:ext cx="2528880" cy="94746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square"/>
              <a:lstStyle/>
              <a:p>
                <a:pPr algn="ctr">
                  <a:defRPr/>
                </a:pPr>
                <a:r>
                  <a:rPr b="true" i="false" lang="en-US" sz="24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和局条件</a:t>
                </a:r>
                <a:endParaRPr lang="en-US" sz="1100"/>
              </a:p>
            </p:txBody>
          </p:sp>
          <p:sp>
            <p:nvSpPr>
              <p:cNvPr id="9" name="TextBox 9"/>
              <p:cNvSpPr txBox="true"/>
              <p:nvPr/>
            </p:nvSpPr>
            <p:spPr>
              <a:xfrm flipH="false" flipV="false" rot="0">
                <a:off x="6608935" y="2406033"/>
                <a:ext cx="1620488" cy="137448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square"/>
              <a:lstStyle/>
              <a:p>
                <a:pPr algn="ctr">
                  <a:defRPr/>
                </a:pPr>
                <a:r>
                  <a:rPr b="false" i="false" lang="en-US" sz="8000">
                    <a:ln/>
                    <a:solidFill>
                      <a:srgbClr val="2F2F2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02</a:t>
                </a:r>
                <a:endParaRPr lang="en-US" sz="1100"/>
              </a:p>
            </p:txBody>
          </p:sp>
        </p:grpSp>
      </p:grpSp>
      <p:sp>
        <p:nvSpPr>
          <p:cNvPr id="10" name="TextBox 10"/>
          <p:cNvSpPr txBox="true"/>
          <p:nvPr/>
        </p:nvSpPr>
        <p:spPr>
          <a:xfrm flipH="false" flipV="false" rot="0"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280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胜负如何判定</a:t>
            </a:r>
            <a:endParaRPr lang="en-US" sz="11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7e7697d1-17e8-40f4-ab57-02b4afd5ccbb"/>
          <p:cNvGrpSpPr/>
          <p:nvPr/>
        </p:nvGrpSpPr>
        <p:grpSpPr>
          <a:xfrm flipH="false" flipV="false" rot="0">
            <a:off x="660400" y="1130300"/>
            <a:ext cx="10858500" cy="4951098"/>
            <a:chOff x="660400" y="1130300"/>
            <a:chExt cx="10858500" cy="4951098"/>
          </a:xfrm>
        </p:grpSpPr>
        <p:sp>
          <p:nvSpPr>
            <p:cNvPr id="3" name="AutoShape 3"/>
            <p:cNvSpPr/>
            <p:nvPr/>
          </p:nvSpPr>
          <p:spPr>
            <a:xfrm flipH="false" flipV="false" rot="0">
              <a:off x="1004596" y="2829436"/>
              <a:ext cx="10182808" cy="1550336"/>
            </a:xfrm>
            <a:prstGeom prst="round2DiagRect">
              <a:avLst>
                <a:gd fmla="val 0" name="adj1"/>
                <a:gd fmla="val 50000" name="adj2"/>
              </a:avLst>
            </a:prstGeom>
            <a:solidFill>
              <a:srgbClr val="FFFFFF">
                <a:alpha val="100000"/>
              </a:srgbClr>
            </a:solidFill>
            <a:ln w="19050">
              <a:solidFill>
                <a:srgbClr val="57A5AC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4" name="AutoShape 4"/>
            <p:cNvSpPr/>
            <p:nvPr/>
          </p:nvSpPr>
          <p:spPr>
            <a:xfrm flipH="false" flipV="false" rot="0">
              <a:off x="4149228" y="2775406"/>
              <a:ext cx="98532" cy="113378"/>
            </a:xfrm>
            <a:custGeom>
              <a:rect b="b" l="l" r="r" t="t"/>
              <a:pathLst>
                <a:path h="213059" w="185158">
                  <a:moveTo>
                    <a:pt x="0" y="213059"/>
                  </a:moveTo>
                  <a:lnTo>
                    <a:pt x="185159" y="106530"/>
                  </a:lnTo>
                  <a:lnTo>
                    <a:pt x="0" y="0"/>
                  </a:lnTo>
                  <a:lnTo>
                    <a:pt x="0" y="213059"/>
                  </a:lnTo>
                  <a:lnTo>
                    <a:pt x="0" y="213059"/>
                  </a:lnTo>
                  <a:close/>
                </a:path>
              </a:pathLst>
            </a:custGeom>
            <a:solidFill>
              <a:srgbClr val="57A5AC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5" name="AutoShape 5"/>
            <p:cNvSpPr/>
            <p:nvPr/>
          </p:nvSpPr>
          <p:spPr>
            <a:xfrm flipH="false" flipV="false" rot="0">
              <a:off x="7937892" y="2775406"/>
              <a:ext cx="98532" cy="113378"/>
            </a:xfrm>
            <a:custGeom>
              <a:rect b="b" l="l" r="r" t="t"/>
              <a:pathLst>
                <a:path h="213059" w="185158">
                  <a:moveTo>
                    <a:pt x="0" y="213059"/>
                  </a:moveTo>
                  <a:lnTo>
                    <a:pt x="185159" y="106530"/>
                  </a:lnTo>
                  <a:lnTo>
                    <a:pt x="0" y="0"/>
                  </a:lnTo>
                  <a:lnTo>
                    <a:pt x="0" y="213059"/>
                  </a:lnTo>
                  <a:lnTo>
                    <a:pt x="0" y="213059"/>
                  </a:lnTo>
                  <a:close/>
                </a:path>
              </a:pathLst>
            </a:custGeom>
            <a:solidFill>
              <a:srgbClr val="57A5AC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6" name="AutoShape 6"/>
            <p:cNvSpPr/>
            <p:nvPr/>
          </p:nvSpPr>
          <p:spPr>
            <a:xfrm flipH="true" flipV="false" rot="0">
              <a:off x="6041972" y="4326037"/>
              <a:ext cx="98530" cy="113378"/>
            </a:xfrm>
            <a:custGeom>
              <a:rect b="b" l="l" r="r" t="t"/>
              <a:pathLst>
                <a:path h="213059" w="185158">
                  <a:moveTo>
                    <a:pt x="0" y="213059"/>
                  </a:moveTo>
                  <a:lnTo>
                    <a:pt x="185159" y="106530"/>
                  </a:lnTo>
                  <a:lnTo>
                    <a:pt x="0" y="0"/>
                  </a:lnTo>
                  <a:lnTo>
                    <a:pt x="0" y="213059"/>
                  </a:lnTo>
                  <a:lnTo>
                    <a:pt x="0" y="213059"/>
                  </a:lnTo>
                  <a:close/>
                </a:path>
              </a:pathLst>
            </a:custGeom>
            <a:solidFill>
              <a:srgbClr val="57A5AC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7" name="TextBox 7"/>
            <p:cNvSpPr txBox="true"/>
            <p:nvPr/>
          </p:nvSpPr>
          <p:spPr>
            <a:xfrm flipH="false" flipV="false" rot="0">
              <a:off x="1447800" y="3136604"/>
              <a:ext cx="9296400" cy="936000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anchor="ctr" anchorCtr="false" bIns="45720" lIns="91440" rIns="91440" rtlCol="false" tIns="45720" vert="horz" wrap="square"/>
            <a:lstStyle/>
            <a:p>
              <a:pPr algn="ctr">
                <a:defRPr/>
              </a:pPr>
              <a:r>
                <a:rPr b="true" i="false" lang="en-US" sz="2400">
                  <a:ln/>
                  <a:solidFill>
                    <a:srgbClr val="2F2F2F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积分体现玩家实力</a:t>
              </a:r>
              <a:endParaRPr lang="en-US" sz="1100"/>
            </a:p>
          </p:txBody>
        </p:sp>
        <p:grpSp>
          <p:nvGrpSpPr>
            <p:cNvPr id="8" name="Group 8"/>
            <p:cNvGrpSpPr/>
            <p:nvPr/>
          </p:nvGrpSpPr>
          <p:grpSpPr>
            <a:xfrm flipH="false" flipV="false" rot="0">
              <a:off x="660400" y="1130300"/>
              <a:ext cx="4836082" cy="1948784"/>
              <a:chOff x="660400" y="1130300"/>
              <a:chExt cx="4836082" cy="1948784"/>
            </a:xfrm>
          </p:grpSpPr>
          <p:sp>
            <p:nvSpPr>
              <p:cNvPr id="9" name="TextBox 9"/>
              <p:cNvSpPr txBox="true"/>
              <p:nvPr/>
            </p:nvSpPr>
            <p:spPr>
              <a:xfrm flipH="true" flipV="false" rot="0">
                <a:off x="2802358" y="2536492"/>
                <a:ext cx="552166" cy="542592"/>
              </a:xfrm>
              <a:prstGeom prst="ellipse">
                <a:avLst/>
              </a:prstGeom>
              <a:solidFill>
                <a:srgbClr val="57A5AC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14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01</a:t>
                </a:r>
                <a:endParaRPr lang="en-US" sz="1100"/>
              </a:p>
            </p:txBody>
          </p:sp>
          <p:grpSp>
            <p:nvGrpSpPr>
              <p:cNvPr id="10" name="Group 10"/>
              <p:cNvGrpSpPr/>
              <p:nvPr/>
            </p:nvGrpSpPr>
            <p:grpSpPr>
              <a:xfrm flipH="false" flipV="false" rot="0">
                <a:off x="660400" y="1130300"/>
                <a:ext cx="4836082" cy="1334593"/>
                <a:chOff x="660400" y="1130300"/>
                <a:chExt cx="4836082" cy="1334593"/>
              </a:xfrm>
            </p:grpSpPr>
            <p:sp>
              <p:nvSpPr>
                <p:cNvPr id="11" name="TextBox 11"/>
                <p:cNvSpPr txBox="true"/>
                <p:nvPr/>
              </p:nvSpPr>
              <p:spPr>
                <a:xfrm flipH="false" flipV="false" rot="0">
                  <a:off x="660400" y="1130300"/>
                  <a:ext cx="4836082" cy="542593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anchor="b" anchorCtr="false" bIns="45720" lIns="91440" rIns="91440" rtlCol="false" tIns="45720" vert="horz" wrap="square"/>
                <a:lstStyle/>
                <a:p>
                  <a:pPr algn="ctr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b="true" i="false" lang="en-US" sz="1800">
                      <a:ln/>
                      <a:solidFill>
                        <a:srgbClr val="2F2F2F">
                          <a:alpha val="100000"/>
                        </a:srgbClr>
                      </a:solidFill>
                      <a:latin typeface="微软雅黑"/>
                      <a:ea typeface="微软雅黑"/>
                      <a:cs typeface="微软雅黑"/>
                    </a:rPr>
                    <a:t>前40步规则</a:t>
                  </a:r>
                  <a:endParaRPr lang="en-US" sz="1100"/>
                </a:p>
              </p:txBody>
            </p:sp>
            <p:sp>
              <p:nvSpPr>
                <p:cNvPr id="12" name="TextBox 12"/>
                <p:cNvSpPr txBox="true"/>
                <p:nvPr/>
              </p:nvSpPr>
              <p:spPr>
                <a:xfrm flipH="false" flipV="false" rot="0">
                  <a:off x="660400" y="1672893"/>
                  <a:ext cx="4836082" cy="792000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anchor="t" anchorCtr="false" bIns="45720" lIns="91440" rIns="91440" rtlCol="false" tIns="45720" vert="horz" wrap="square"/>
                <a:lstStyle/>
                <a:p>
                  <a:pPr algn="l">
                    <a:lnSpc>
                      <a:spcPct val="120000"/>
                    </a:lnSpc>
                    <a:defRPr/>
                  </a:pPr>
                  <a:r>
                    <a:rPr b="false" i="false" lang="en-US" strike="noStrike" sz="1200">
                      <a:ln/>
                      <a:solidFill>
                        <a:srgbClr val="2F2F2F">
                          <a:alpha val="100000"/>
                        </a:srgbClr>
                      </a:solidFill>
                      <a:latin typeface="微软雅黑"/>
                      <a:ea typeface="微软雅黑"/>
                      <a:cs typeface="微软雅黑"/>
                    </a:rPr>
                    <a:t>游戏开始后的前40步内，双方均不允许认输或求和。此阶段旨在保证对局的充分展开。</a:t>
                  </a:r>
                  <a:endParaRPr lang="en-US" sz="1100"/>
                </a:p>
              </p:txBody>
            </p:sp>
          </p:grpSp>
        </p:grpSp>
        <p:grpSp>
          <p:nvGrpSpPr>
            <p:cNvPr id="13" name="Group 13"/>
            <p:cNvGrpSpPr/>
            <p:nvPr/>
          </p:nvGrpSpPr>
          <p:grpSpPr>
            <a:xfrm flipH="false" flipV="false" rot="0">
              <a:off x="6682818" y="1130300"/>
              <a:ext cx="4836082" cy="1948784"/>
              <a:chOff x="6682818" y="1130300"/>
              <a:chExt cx="4836082" cy="1948784"/>
            </a:xfrm>
          </p:grpSpPr>
          <p:sp>
            <p:nvSpPr>
              <p:cNvPr id="14" name="TextBox 14"/>
              <p:cNvSpPr txBox="true"/>
              <p:nvPr/>
            </p:nvSpPr>
            <p:spPr>
              <a:xfrm flipH="true" flipV="false" rot="0">
                <a:off x="8824776" y="2536492"/>
                <a:ext cx="552166" cy="542592"/>
              </a:xfrm>
              <a:prstGeom prst="ellipse">
                <a:avLst/>
              </a:prstGeom>
              <a:solidFill>
                <a:srgbClr val="57A5AC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14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02</a:t>
                </a:r>
                <a:endParaRPr lang="en-US" sz="1100"/>
              </a:p>
            </p:txBody>
          </p:sp>
          <p:grpSp>
            <p:nvGrpSpPr>
              <p:cNvPr id="15" name="Group 15"/>
              <p:cNvGrpSpPr/>
              <p:nvPr/>
            </p:nvGrpSpPr>
            <p:grpSpPr>
              <a:xfrm flipH="false" flipV="false" rot="0">
                <a:off x="6682818" y="1130300"/>
                <a:ext cx="4836082" cy="1334593"/>
                <a:chOff x="6682818" y="1130300"/>
                <a:chExt cx="4836082" cy="1334593"/>
              </a:xfrm>
            </p:grpSpPr>
            <p:sp>
              <p:nvSpPr>
                <p:cNvPr id="16" name="TextBox 16"/>
                <p:cNvSpPr txBox="true"/>
                <p:nvPr/>
              </p:nvSpPr>
              <p:spPr>
                <a:xfrm flipH="false" flipV="false" rot="0">
                  <a:off x="6682818" y="1130300"/>
                  <a:ext cx="4836082" cy="542593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anchor="b" anchorCtr="false" bIns="45720" lIns="91440" rIns="91440" rtlCol="false" tIns="45720" vert="horz" wrap="square"/>
                <a:lstStyle/>
                <a:p>
                  <a:pPr algn="ctr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b="true" i="false" lang="en-US" sz="1800">
                      <a:ln/>
                      <a:solidFill>
                        <a:srgbClr val="2F2F2F">
                          <a:alpha val="100000"/>
                        </a:srgbClr>
                      </a:solidFill>
                      <a:latin typeface="微软雅黑"/>
                      <a:ea typeface="微软雅黑"/>
                      <a:cs typeface="微软雅黑"/>
                    </a:rPr>
                    <a:t>40-300步计分</a:t>
                  </a:r>
                  <a:endParaRPr lang="en-US" sz="1100"/>
                </a:p>
              </p:txBody>
            </p:sp>
            <p:sp>
              <p:nvSpPr>
                <p:cNvPr id="17" name="TextBox 17"/>
                <p:cNvSpPr txBox="true"/>
                <p:nvPr/>
              </p:nvSpPr>
              <p:spPr>
                <a:xfrm flipH="false" flipV="false" rot="0">
                  <a:off x="6682818" y="1672893"/>
                  <a:ext cx="4836082" cy="792000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anchor="t" anchorCtr="false" bIns="45720" lIns="91440" rIns="91440" rtlCol="false" tIns="45720" vert="horz" wrap="square"/>
                <a:lstStyle/>
                <a:p>
                  <a:pPr algn="l">
                    <a:lnSpc>
                      <a:spcPct val="120000"/>
                    </a:lnSpc>
                    <a:defRPr/>
                  </a:pPr>
                  <a:r>
                    <a:rPr b="false" i="false" lang="en-US" strike="noStrike" sz="1200">
                      <a:ln/>
                      <a:solidFill>
                        <a:srgbClr val="2F2F2F">
                          <a:alpha val="100000"/>
                        </a:srgbClr>
                      </a:solidFill>
                      <a:latin typeface="微软雅黑"/>
                      <a:ea typeface="微软雅黑"/>
                      <a:cs typeface="微软雅黑"/>
                    </a:rPr>
                    <a:t>在此区间内获胜，胜利方将根据其剩余棋子的数量获得相应分数，失败方则扣除相同分数。</a:t>
                  </a:r>
                  <a:endParaRPr lang="en-US" sz="1100"/>
                </a:p>
              </p:txBody>
            </p:sp>
          </p:grpSp>
        </p:grpSp>
        <p:grpSp>
          <p:nvGrpSpPr>
            <p:cNvPr id="18" name="Group 18"/>
            <p:cNvGrpSpPr/>
            <p:nvPr/>
          </p:nvGrpSpPr>
          <p:grpSpPr>
            <a:xfrm flipH="false" flipV="false" rot="0">
              <a:off x="6682818" y="4132614"/>
              <a:ext cx="4836082" cy="1948784"/>
              <a:chOff x="6682818" y="4132614"/>
              <a:chExt cx="4836082" cy="1948784"/>
            </a:xfrm>
          </p:grpSpPr>
          <p:sp>
            <p:nvSpPr>
              <p:cNvPr id="19" name="TextBox 19"/>
              <p:cNvSpPr txBox="true"/>
              <p:nvPr/>
            </p:nvSpPr>
            <p:spPr>
              <a:xfrm flipH="true" flipV="false" rot="0">
                <a:off x="8824776" y="4132614"/>
                <a:ext cx="552166" cy="542592"/>
              </a:xfrm>
              <a:prstGeom prst="ellipse">
                <a:avLst/>
              </a:prstGeom>
              <a:solidFill>
                <a:srgbClr val="57A5AC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14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03</a:t>
                </a:r>
                <a:endParaRPr lang="en-US" sz="1100"/>
              </a:p>
            </p:txBody>
          </p:sp>
          <p:grpSp>
            <p:nvGrpSpPr>
              <p:cNvPr id="20" name="Group 20"/>
              <p:cNvGrpSpPr/>
              <p:nvPr/>
            </p:nvGrpSpPr>
            <p:grpSpPr>
              <a:xfrm flipH="false" flipV="false" rot="0">
                <a:off x="6682818" y="4746804"/>
                <a:ext cx="4836082" cy="1334594"/>
                <a:chOff x="6682818" y="4746804"/>
                <a:chExt cx="4836082" cy="1334594"/>
              </a:xfrm>
            </p:grpSpPr>
            <p:sp>
              <p:nvSpPr>
                <p:cNvPr id="21" name="TextBox 21"/>
                <p:cNvSpPr txBox="true"/>
                <p:nvPr/>
              </p:nvSpPr>
              <p:spPr>
                <a:xfrm flipH="false" flipV="false" rot="0">
                  <a:off x="6682818" y="4746804"/>
                  <a:ext cx="4836082" cy="542593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anchor="b" anchorCtr="false" bIns="45720" lIns="91440" rIns="91440" rtlCol="false" tIns="45720" vert="horz" wrap="square"/>
                <a:lstStyle/>
                <a:p>
                  <a:pPr algn="ctr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b="true" i="false" lang="en-US" sz="1800">
                      <a:ln/>
                      <a:solidFill>
                        <a:srgbClr val="2F2F2F">
                          <a:alpha val="100000"/>
                        </a:srgbClr>
                      </a:solidFill>
                      <a:latin typeface="微软雅黑"/>
                      <a:ea typeface="微软雅黑"/>
                      <a:cs typeface="微软雅黑"/>
                    </a:rPr>
                    <a:t>超过300步</a:t>
                  </a:r>
                  <a:endParaRPr lang="en-US" sz="1100"/>
                </a:p>
              </p:txBody>
            </p:sp>
            <p:sp>
              <p:nvSpPr>
                <p:cNvPr id="22" name="TextBox 22"/>
                <p:cNvSpPr txBox="true"/>
                <p:nvPr/>
              </p:nvSpPr>
              <p:spPr>
                <a:xfrm flipH="false" flipV="false" rot="0">
                  <a:off x="6682818" y="5289398"/>
                  <a:ext cx="4836082" cy="792000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anchor="t" anchorCtr="false" bIns="45720" lIns="91440" rIns="91440" rtlCol="false" tIns="45720" vert="horz" wrap="square"/>
                <a:lstStyle/>
                <a:p>
                  <a:pPr algn="l">
                    <a:lnSpc>
                      <a:spcPct val="120000"/>
                    </a:lnSpc>
                    <a:defRPr/>
                  </a:pPr>
                  <a:r>
                    <a:rPr b="false" i="false" lang="en-US" strike="noStrike" sz="1200">
                      <a:ln/>
                      <a:solidFill>
                        <a:srgbClr val="2F2F2F">
                          <a:alpha val="100000"/>
                        </a:srgbClr>
                      </a:solidFill>
                      <a:latin typeface="微软雅黑"/>
                      <a:ea typeface="微软雅黑"/>
                      <a:cs typeface="微软雅黑"/>
                    </a:rPr>
                    <a:t>若对局超过300步仍未结束，则判为和局，双方均不计分。</a:t>
                  </a:r>
                  <a:endParaRPr lang="en-US" sz="1100"/>
                </a:p>
              </p:txBody>
            </p:sp>
          </p:grpSp>
        </p:grpSp>
        <p:grpSp>
          <p:nvGrpSpPr>
            <p:cNvPr id="23" name="Group 23"/>
            <p:cNvGrpSpPr/>
            <p:nvPr/>
          </p:nvGrpSpPr>
          <p:grpSpPr>
            <a:xfrm flipH="false" flipV="false" rot="0">
              <a:off x="660400" y="4132614"/>
              <a:ext cx="4836082" cy="1948784"/>
              <a:chOff x="660400" y="4132614"/>
              <a:chExt cx="4836082" cy="1948784"/>
            </a:xfrm>
          </p:grpSpPr>
          <p:sp>
            <p:nvSpPr>
              <p:cNvPr id="24" name="TextBox 24"/>
              <p:cNvSpPr txBox="true"/>
              <p:nvPr/>
            </p:nvSpPr>
            <p:spPr>
              <a:xfrm flipH="true" flipV="false" rot="0">
                <a:off x="2802358" y="4132614"/>
                <a:ext cx="552166" cy="542592"/>
              </a:xfrm>
              <a:prstGeom prst="ellipse">
                <a:avLst/>
              </a:prstGeom>
              <a:solidFill>
                <a:srgbClr val="57A5AC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14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04</a:t>
                </a:r>
                <a:endParaRPr lang="en-US" sz="1100"/>
              </a:p>
            </p:txBody>
          </p:sp>
          <p:grpSp>
            <p:nvGrpSpPr>
              <p:cNvPr id="25" name="Group 25"/>
              <p:cNvGrpSpPr/>
              <p:nvPr/>
            </p:nvGrpSpPr>
            <p:grpSpPr>
              <a:xfrm flipH="false" flipV="false" rot="0">
                <a:off x="660400" y="4746804"/>
                <a:ext cx="4836082" cy="1334594"/>
                <a:chOff x="660400" y="4746804"/>
                <a:chExt cx="4836082" cy="1334594"/>
              </a:xfrm>
            </p:grpSpPr>
            <p:sp>
              <p:nvSpPr>
                <p:cNvPr id="26" name="TextBox 26"/>
                <p:cNvSpPr txBox="true"/>
                <p:nvPr/>
              </p:nvSpPr>
              <p:spPr>
                <a:xfrm flipH="false" flipV="false" rot="0">
                  <a:off x="660400" y="4746804"/>
                  <a:ext cx="4836082" cy="542593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anchor="b" anchorCtr="false" bIns="45720" lIns="91440" rIns="91440" rtlCol="false" tIns="45720" vert="horz" wrap="square"/>
                <a:lstStyle/>
                <a:p>
                  <a:pPr algn="ctr">
                    <a:lnSpc>
                      <a:spcPct val="120000"/>
                    </a:lnSpc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b="true" i="false" lang="en-US" sz="1800">
                      <a:ln/>
                      <a:solidFill>
                        <a:srgbClr val="2F2F2F">
                          <a:alpha val="100000"/>
                        </a:srgbClr>
                      </a:solidFill>
                      <a:latin typeface="微软雅黑"/>
                      <a:ea typeface="微软雅黑"/>
                      <a:cs typeface="微软雅黑"/>
                    </a:rPr>
                    <a:t>奖励分机制</a:t>
                  </a:r>
                  <a:endParaRPr lang="en-US" sz="1100"/>
                </a:p>
              </p:txBody>
            </p:sp>
            <p:sp>
              <p:nvSpPr>
                <p:cNvPr id="27" name="TextBox 27"/>
                <p:cNvSpPr txBox="true"/>
                <p:nvPr/>
              </p:nvSpPr>
              <p:spPr>
                <a:xfrm flipH="false" flipV="false" rot="0">
                  <a:off x="660400" y="5289398"/>
                  <a:ext cx="4836082" cy="792000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anchor="t" anchorCtr="false" bIns="45720" lIns="91440" rIns="91440" rtlCol="false" tIns="45720" vert="horz" wrap="square"/>
                <a:lstStyle/>
                <a:p>
                  <a:pPr algn="l">
                    <a:lnSpc>
                      <a:spcPct val="120000"/>
                    </a:lnSpc>
                    <a:defRPr/>
                  </a:pPr>
                  <a:r>
                    <a:rPr b="false" i="false" lang="en-US" strike="noStrike" sz="1200">
                      <a:ln/>
                      <a:solidFill>
                        <a:srgbClr val="2F2F2F">
                          <a:alpha val="100000"/>
                        </a:srgbClr>
                      </a:solidFill>
                      <a:latin typeface="微软雅黑"/>
                      <a:ea typeface="微软雅黑"/>
                      <a:cs typeface="微软雅黑"/>
                    </a:rPr>
                    <a:t>如果胜利方在对局中首先吃掉对方的将（帅），将额外获得5分的奖励分。</a:t>
                  </a:r>
                  <a:endParaRPr lang="en-US" sz="1100"/>
                </a:p>
              </p:txBody>
            </p:sp>
          </p:grpSp>
        </p:grpSp>
      </p:grpSp>
      <p:sp>
        <p:nvSpPr>
          <p:cNvPr id="28" name="TextBox 28"/>
          <p:cNvSpPr txBox="true"/>
          <p:nvPr/>
        </p:nvSpPr>
        <p:spPr>
          <a:xfrm flipH="false" flipV="false" rot="0"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280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精细计分规则</a:t>
            </a:r>
            <a:endParaRPr lang="en-US" sz="11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true"/>
          <p:nvPr/>
        </p:nvSpPr>
        <p:spPr>
          <a:xfrm flipH="false" flipV="false" rot="0">
            <a:off x="660400" y="1638300"/>
            <a:ext cx="5676900" cy="1284843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360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翻翻棋的独特魅力</a:t>
            </a:r>
            <a:endParaRPr lang="en-US" sz="1100"/>
          </a:p>
        </p:txBody>
      </p:sp>
      <p:sp>
        <p:nvSpPr>
          <p:cNvPr id="3" name="TextBox 3"/>
          <p:cNvSpPr txBox="true"/>
          <p:nvPr/>
        </p:nvSpPr>
        <p:spPr>
          <a:xfrm flipH="false" flipV="false" rot="0">
            <a:off x="660400" y="2934997"/>
            <a:ext cx="5676900" cy="1104991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t" anchorCtr="false" bIns="45720" lIns="91440" rIns="91440" rtlCol="false" tIns="45720" vert="horz" wrap="square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b="false" i="false" lang="en-US" sz="180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它不仅仅是象棋的简单变形，更是一种全新的智力挑战，融合了策略、记忆与运气。</a:t>
            </a:r>
            <a:endParaRPr lang="en-US" sz="11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b081a2e2-6d0f-4219-b172-6e13d5f98058"/>
          <p:cNvGrpSpPr/>
          <p:nvPr/>
        </p:nvGrpSpPr>
        <p:grpSpPr>
          <a:xfrm flipH="false" flipV="false" rot="0">
            <a:off x="660400" y="1150137"/>
            <a:ext cx="10858500" cy="4513493"/>
            <a:chOff x="660400" y="1150137"/>
            <a:chExt cx="10858500" cy="4513493"/>
          </a:xfrm>
        </p:grpSpPr>
        <p:sp>
          <p:nvSpPr>
            <p:cNvPr id="3" name="TextBox 3"/>
            <p:cNvSpPr txBox="true"/>
            <p:nvPr/>
          </p:nvSpPr>
          <p:spPr>
            <a:xfrm flipH="false" flipV="false" rot="0">
              <a:off x="660400" y="1150137"/>
              <a:ext cx="10858500" cy="667374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anchor="t" anchorCtr="true" bIns="45720" lIns="91440" rIns="91440" rtlCol="false" tIns="45720" vert="horz" wrap="square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b="true" i="false" lang="en-US" strike="noStrike" sz="2400">
                  <a:ln/>
                  <a:solidFill>
                    <a:srgbClr val="2F2F2F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智慧与机遇的博弈</a:t>
              </a:r>
              <a:endParaRPr lang="en-US" sz="1100"/>
            </a:p>
          </p:txBody>
        </p:sp>
        <p:grpSp>
          <p:nvGrpSpPr>
            <p:cNvPr id="4" name="Group 4"/>
            <p:cNvGrpSpPr/>
            <p:nvPr/>
          </p:nvGrpSpPr>
          <p:grpSpPr>
            <a:xfrm flipH="false" flipV="false" rot="0">
              <a:off x="1002894" y="2376829"/>
              <a:ext cx="3120417" cy="3286801"/>
              <a:chOff x="660399" y="2376829"/>
              <a:chExt cx="1942591" cy="3286801"/>
            </a:xfrm>
          </p:grpSpPr>
          <p:sp>
            <p:nvSpPr>
              <p:cNvPr id="5" name="AutoShape 5"/>
              <p:cNvSpPr/>
              <p:nvPr/>
            </p:nvSpPr>
            <p:spPr>
              <a:xfrm flipH="false" flipV="false" rot="0">
                <a:off x="660399" y="2600286"/>
                <a:ext cx="1942591" cy="3063344"/>
              </a:xfrm>
              <a:prstGeom prst="roundRect">
                <a:avLst>
                  <a:gd fmla="val 5758" name="adj"/>
                </a:avLst>
              </a:prstGeom>
              <a:solidFill>
                <a:srgbClr val="57A5AC">
                  <a:alpha val="10196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6" name="TextBox 6"/>
              <p:cNvSpPr txBox="true"/>
              <p:nvPr/>
            </p:nvSpPr>
            <p:spPr>
              <a:xfrm flipH="false" flipV="false" rot="0">
                <a:off x="1013045" y="2376829"/>
                <a:ext cx="1237298" cy="446914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57A5AC">
                      <a:alpha val="100000"/>
                      <a:lumMod val="60000"/>
                      <a:lumOff val="40000"/>
                    </a:srgbClr>
                  </a:gs>
                  <a:gs pos="60000">
                    <a:srgbClr val="57A5AC">
                      <a:alpha val="100000"/>
                    </a:srgbClr>
                  </a:gs>
                </a:gsLst>
                <a:lin ang="2700000"/>
              </a:gradFill>
              <a:ln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16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01</a:t>
                </a:r>
                <a:endParaRPr lang="en-US" sz="1100"/>
              </a:p>
            </p:txBody>
          </p:sp>
          <p:sp>
            <p:nvSpPr>
              <p:cNvPr id="7" name="TextBox 7"/>
              <p:cNvSpPr txBox="true"/>
              <p:nvPr/>
            </p:nvSpPr>
            <p:spPr>
              <a:xfrm flipH="false" flipV="false" rot="0">
                <a:off x="726658" y="2959100"/>
                <a:ext cx="1810072" cy="591156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b" anchorCtr="true" bIns="45720" lIns="91440" rIns="91440" rtlCol="false" tIns="45720" vert="horz" wrap="square"/>
              <a:lstStyle/>
              <a:p>
                <a:pPr algn="ctr">
                  <a:defRPr/>
                </a:pPr>
                <a:r>
                  <a:rPr b="true" i="false" lang="en-US" sz="1800">
                    <a:ln/>
                    <a:solidFill>
                      <a:srgbClr val="57A5AC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策略为王</a:t>
                </a:r>
                <a:endParaRPr lang="en-US" sz="1100"/>
              </a:p>
            </p:txBody>
          </p:sp>
          <p:sp>
            <p:nvSpPr>
              <p:cNvPr id="8" name="TextBox 8"/>
              <p:cNvSpPr txBox="true"/>
              <p:nvPr/>
            </p:nvSpPr>
            <p:spPr>
              <a:xfrm flipH="false" flipV="false" rot="0">
                <a:off x="726658" y="3562053"/>
                <a:ext cx="1810072" cy="180540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t" anchorCtr="true" bIns="45720" lIns="91440" rIns="91440" rtlCol="false" tIns="45720" vert="horz" wrap="square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玩家需要通过已翻开的棋子，推理对手的棋子分布，制定进攻与防守策略，考验着逻辑思维和大局观。</a:t>
                </a:r>
                <a:endParaRPr lang="en-US" sz="1100"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 flipH="false" flipV="false" rot="0">
              <a:off x="4529441" y="2376829"/>
              <a:ext cx="3120417" cy="3286801"/>
              <a:chOff x="2889377" y="2376829"/>
              <a:chExt cx="1942591" cy="3286801"/>
            </a:xfrm>
          </p:grpSpPr>
          <p:sp>
            <p:nvSpPr>
              <p:cNvPr id="10" name="AutoShape 10"/>
              <p:cNvSpPr/>
              <p:nvPr/>
            </p:nvSpPr>
            <p:spPr>
              <a:xfrm flipH="false" flipV="false" rot="0">
                <a:off x="2889377" y="2600286"/>
                <a:ext cx="1942591" cy="3063344"/>
              </a:xfrm>
              <a:prstGeom prst="roundRect">
                <a:avLst>
                  <a:gd fmla="val 5758" name="adj"/>
                </a:avLst>
              </a:prstGeom>
              <a:solidFill>
                <a:srgbClr val="D0904A">
                  <a:alpha val="10196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1" name="TextBox 11"/>
              <p:cNvSpPr txBox="true"/>
              <p:nvPr/>
            </p:nvSpPr>
            <p:spPr>
              <a:xfrm flipH="false" flipV="false" rot="0">
                <a:off x="3242023" y="2376829"/>
                <a:ext cx="1237298" cy="446914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D0904A">
                      <a:alpha val="100000"/>
                      <a:lumMod val="60000"/>
                      <a:lumOff val="40000"/>
                    </a:srgbClr>
                  </a:gs>
                  <a:gs pos="60000">
                    <a:srgbClr val="D0904A">
                      <a:alpha val="100000"/>
                    </a:srgbClr>
                  </a:gs>
                </a:gsLst>
                <a:lin ang="2700000"/>
              </a:gradFill>
              <a:ln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16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02</a:t>
                </a:r>
                <a:endParaRPr lang="en-US" sz="1100"/>
              </a:p>
            </p:txBody>
          </p:sp>
          <p:sp>
            <p:nvSpPr>
              <p:cNvPr id="12" name="TextBox 12"/>
              <p:cNvSpPr txBox="true"/>
              <p:nvPr/>
            </p:nvSpPr>
            <p:spPr>
              <a:xfrm flipH="false" flipV="false" rot="0">
                <a:off x="2955636" y="2959100"/>
                <a:ext cx="1810072" cy="591156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b" anchorCtr="true" bIns="45720" lIns="91440" rIns="91440" rtlCol="false" tIns="45720" vert="horz" wrap="square"/>
              <a:lstStyle/>
              <a:p>
                <a:pPr algn="ctr">
                  <a:defRPr/>
                </a:pPr>
                <a:r>
                  <a:rPr b="true" i="false" lang="en-US" sz="1800">
                    <a:ln/>
                    <a:solidFill>
                      <a:srgbClr val="D0904A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运气成分</a:t>
                </a:r>
                <a:endParaRPr lang="en-US" sz="1100"/>
              </a:p>
            </p:txBody>
          </p:sp>
          <p:sp>
            <p:nvSpPr>
              <p:cNvPr id="13" name="TextBox 13"/>
              <p:cNvSpPr txBox="true"/>
              <p:nvPr/>
            </p:nvSpPr>
            <p:spPr>
              <a:xfrm flipH="false" flipV="false" rot="0">
                <a:off x="2955636" y="3562053"/>
                <a:ext cx="1810072" cy="180540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t" anchorCtr="true" bIns="45720" lIns="91440" rIns="91440" rtlCol="false" tIns="45720" vert="horz" wrap="square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初始棋子的随机摆放和翻棋过程中的未知性，为游戏增添了运气元素，使得每一步都充满惊喜与挑战。</a:t>
                </a:r>
                <a:endParaRPr lang="en-US" sz="1100"/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 flipH="false" flipV="false" rot="0">
              <a:off x="8055990" y="2376829"/>
              <a:ext cx="3120417" cy="3286801"/>
              <a:chOff x="5118355" y="2376829"/>
              <a:chExt cx="1942591" cy="3286801"/>
            </a:xfrm>
          </p:grpSpPr>
          <p:sp>
            <p:nvSpPr>
              <p:cNvPr id="15" name="AutoShape 15"/>
              <p:cNvSpPr/>
              <p:nvPr/>
            </p:nvSpPr>
            <p:spPr>
              <a:xfrm flipH="false" flipV="false" rot="0">
                <a:off x="5118355" y="2600286"/>
                <a:ext cx="1942591" cy="3063344"/>
              </a:xfrm>
              <a:prstGeom prst="roundRect">
                <a:avLst>
                  <a:gd fmla="val 5758" name="adj"/>
                </a:avLst>
              </a:prstGeom>
              <a:solidFill>
                <a:srgbClr val="FCF5DA">
                  <a:alpha val="10196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6" name="TextBox 16"/>
              <p:cNvSpPr txBox="true"/>
              <p:nvPr/>
            </p:nvSpPr>
            <p:spPr>
              <a:xfrm flipH="false" flipV="false" rot="0">
                <a:off x="5471001" y="2376829"/>
                <a:ext cx="1237298" cy="446914"/>
              </a:xfrm>
              <a:prstGeom prst="roundRect">
                <a:avLst>
                  <a:gd fmla="val 50000" name="adj"/>
                </a:avLst>
              </a:prstGeom>
              <a:gradFill>
                <a:gsLst>
                  <a:gs pos="0">
                    <a:srgbClr val="FCF5DA">
                      <a:alpha val="100000"/>
                      <a:lumMod val="60000"/>
                      <a:lumOff val="40000"/>
                    </a:srgbClr>
                  </a:gs>
                  <a:gs pos="60000">
                    <a:srgbClr val="FCF5DA">
                      <a:alpha val="100000"/>
                    </a:srgbClr>
                  </a:gs>
                </a:gsLst>
                <a:lin ang="2700000"/>
              </a:gradFill>
              <a:ln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16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03</a:t>
                </a:r>
                <a:endParaRPr lang="en-US" sz="1100"/>
              </a:p>
            </p:txBody>
          </p:sp>
          <p:sp>
            <p:nvSpPr>
              <p:cNvPr id="17" name="TextBox 17"/>
              <p:cNvSpPr txBox="true"/>
              <p:nvPr/>
            </p:nvSpPr>
            <p:spPr>
              <a:xfrm flipH="false" flipV="false" rot="0">
                <a:off x="5184614" y="2959100"/>
                <a:ext cx="1810072" cy="591156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b" anchorCtr="true" bIns="45720" lIns="91440" rIns="91440" rtlCol="false" tIns="45720" vert="horz" wrap="square"/>
              <a:lstStyle/>
              <a:p>
                <a:pPr algn="ctr">
                  <a:defRPr/>
                </a:pPr>
                <a:r>
                  <a:rPr b="true" i="false" lang="en-US" sz="1800">
                    <a:ln/>
                    <a:solidFill>
                      <a:srgbClr val="FCF5DA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休闲与竞技</a:t>
                </a:r>
                <a:endParaRPr lang="en-US" sz="1100"/>
              </a:p>
            </p:txBody>
          </p:sp>
          <p:sp>
            <p:nvSpPr>
              <p:cNvPr id="18" name="TextBox 18"/>
              <p:cNvSpPr txBox="true"/>
              <p:nvPr/>
            </p:nvSpPr>
            <p:spPr>
              <a:xfrm flipH="false" flipV="false" rot="0">
                <a:off x="5184614" y="3562053"/>
                <a:ext cx="1810072" cy="180540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t" anchorCtr="true" bIns="45720" lIns="91440" rIns="91440" rtlCol="false" tIns="45720" vert="horz" wrap="square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规则简单易上手，适合休闲娱乐；同时其丰富的策略变化也满足了追求竞技性的玩家需求。</a:t>
                </a:r>
                <a:endParaRPr lang="en-US" sz="1100"/>
              </a:p>
            </p:txBody>
          </p:sp>
        </p:grpSp>
      </p:grpSp>
      <p:sp>
        <p:nvSpPr>
          <p:cNvPr id="19" name="TextBox 19"/>
          <p:cNvSpPr txBox="true"/>
          <p:nvPr/>
        </p:nvSpPr>
        <p:spPr>
          <a:xfrm flipH="false" flipV="false" rot="0"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280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策略与运气并存</a:t>
            </a:r>
            <a:endParaRPr lang="en-US" sz="11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9bdfa596-e924-4a3b-a9d2-161cd3d06c66"/>
          <p:cNvGrpSpPr/>
          <p:nvPr/>
        </p:nvGrpSpPr>
        <p:grpSpPr>
          <a:xfrm flipH="false" flipV="false" rot="0">
            <a:off x="660400" y="1130300"/>
            <a:ext cx="10858500" cy="5003800"/>
            <a:chOff x="660400" y="1130300"/>
            <a:chExt cx="10858500" cy="5003800"/>
          </a:xfrm>
        </p:grpSpPr>
        <p:sp>
          <p:nvSpPr>
            <p:cNvPr id="3" name="AutoShape 3"/>
            <p:cNvSpPr/>
            <p:nvPr/>
          </p:nvSpPr>
          <p:spPr>
            <a:xfrm flipH="false" flipV="false" rot="0">
              <a:off x="660400" y="2203914"/>
              <a:ext cx="10858500" cy="3930186"/>
            </a:xfrm>
            <a:prstGeom prst="plaque">
              <a:avLst>
                <a:gd fmla="val 1707" name="adj"/>
              </a:avLst>
            </a:prstGeom>
            <a:solidFill>
              <a:srgbClr val="57A5AC">
                <a:alpha val="14901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4" name="TextBox 4"/>
            <p:cNvSpPr txBox="true"/>
            <p:nvPr/>
          </p:nvSpPr>
          <p:spPr>
            <a:xfrm flipH="false" flipV="false" rot="0">
              <a:off x="660400" y="1130300"/>
              <a:ext cx="10858500" cy="536454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anchor="ctr" anchorCtr="false" bIns="45720" lIns="91440" rIns="91440" rtlCol="false" tIns="45720" vert="horz" wrap="square"/>
            <a:lstStyle/>
            <a:p>
              <a:pPr algn="l">
                <a:defRPr/>
              </a:pPr>
              <a:r>
                <a:rPr b="true" i="false" lang="en-US" sz="2400">
                  <a:ln/>
                  <a:solidFill>
                    <a:srgbClr val="2F2F2F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创新布阵带来更多乐趣</a:t>
              </a:r>
              <a:endParaRPr lang="en-US" sz="1100"/>
            </a:p>
          </p:txBody>
        </p:sp>
        <p:grpSp>
          <p:nvGrpSpPr>
            <p:cNvPr id="5" name="Group 5"/>
            <p:cNvGrpSpPr/>
            <p:nvPr/>
          </p:nvGrpSpPr>
          <p:grpSpPr>
            <a:xfrm flipH="false" flipV="false" rot="0">
              <a:off x="895710" y="1903309"/>
              <a:ext cx="3306944" cy="3994315"/>
              <a:chOff x="895710" y="1903309"/>
              <a:chExt cx="3306944" cy="3994315"/>
            </a:xfrm>
          </p:grpSpPr>
          <p:sp>
            <p:nvSpPr>
              <p:cNvPr id="6" name="TextBox 6"/>
              <p:cNvSpPr txBox="true"/>
              <p:nvPr/>
            </p:nvSpPr>
            <p:spPr>
              <a:xfrm flipH="false" flipV="false" rot="0">
                <a:off x="895710" y="2750238"/>
                <a:ext cx="3306944" cy="95816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30000"/>
                  </a:lnSpc>
                  <a:defRPr/>
                </a:pPr>
                <a:r>
                  <a:rPr b="true" i="false" lang="en-US" sz="18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小翻棋</a:t>
                </a:r>
                <a:endParaRPr lang="en-US" sz="1100"/>
              </a:p>
            </p:txBody>
          </p:sp>
          <p:sp>
            <p:nvSpPr>
              <p:cNvPr id="7" name="TextBox 7"/>
              <p:cNvSpPr txBox="true"/>
              <p:nvPr/>
            </p:nvSpPr>
            <p:spPr>
              <a:xfrm flipH="false" flipV="false" rot="0">
                <a:off x="895710" y="3708400"/>
                <a:ext cx="3306944" cy="2189224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仅车、马、炮、兵等部分棋子参与翻棋变化，将帅、士、象位置固定，变化相对较少，适合新手入门。</a:t>
                </a:r>
                <a:endParaRPr lang="en-US" sz="1100"/>
              </a:p>
            </p:txBody>
          </p:sp>
          <p:sp>
            <p:nvSpPr>
              <p:cNvPr id="8" name="TextBox 8"/>
              <p:cNvSpPr txBox="true"/>
              <p:nvPr/>
            </p:nvSpPr>
            <p:spPr>
              <a:xfrm flipH="false" flipV="false" rot="0">
                <a:off x="997312" y="1903309"/>
                <a:ext cx="610438" cy="610374"/>
              </a:xfrm>
              <a:prstGeom prst="plaque">
                <a:avLst/>
              </a:prstGeom>
              <a:solidFill>
                <a:srgbClr val="57A5AC">
                  <a:alpha val="100000"/>
                </a:srgbClr>
              </a:solidFill>
              <a:ln>
                <a:headEnd type="none"/>
                <a:tailEnd type="none"/>
              </a:ln>
            </p:spPr>
            <p:txBody>
              <a:bodyPr anchor="ctr" anchorCtr="false" bIns="70920" lIns="91440" rIns="98640" rtlCol="false" tIns="45720" vert="horz" wrap="none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b="true" i="false" lang="en-US" sz="18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1</a:t>
                </a:r>
                <a:endParaRPr lang="en-US" sz="1100"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 flipH="false" flipV="false" rot="0">
              <a:off x="4458715" y="1903309"/>
              <a:ext cx="3306944" cy="3994315"/>
              <a:chOff x="4458715" y="1903309"/>
              <a:chExt cx="3306944" cy="3994315"/>
            </a:xfrm>
          </p:grpSpPr>
          <p:sp>
            <p:nvSpPr>
              <p:cNvPr id="10" name="TextBox 10"/>
              <p:cNvSpPr txBox="true"/>
              <p:nvPr/>
            </p:nvSpPr>
            <p:spPr>
              <a:xfrm flipH="false" flipV="false" rot="0">
                <a:off x="4458715" y="2750238"/>
                <a:ext cx="3306944" cy="95816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30000"/>
                  </a:lnSpc>
                  <a:defRPr/>
                </a:pPr>
                <a:r>
                  <a:rPr b="true" i="false" lang="en-US" sz="18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中翻棋</a:t>
                </a:r>
                <a:endParaRPr lang="en-US" sz="1100"/>
              </a:p>
            </p:txBody>
          </p:sp>
          <p:sp>
            <p:nvSpPr>
              <p:cNvPr id="11" name="TextBox 11"/>
              <p:cNvSpPr txBox="true"/>
              <p:nvPr/>
            </p:nvSpPr>
            <p:spPr>
              <a:xfrm flipH="false" flipV="false" rot="0">
                <a:off x="4458715" y="3708400"/>
                <a:ext cx="3306944" cy="2189224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士或象中的一种与车、马、炮、兵参与翻棋，布阵变化更多，策略性更强。</a:t>
                </a:r>
                <a:endParaRPr lang="en-US" sz="1100"/>
              </a:p>
            </p:txBody>
          </p:sp>
          <p:sp>
            <p:nvSpPr>
              <p:cNvPr id="12" name="TextBox 12"/>
              <p:cNvSpPr txBox="true"/>
              <p:nvPr/>
            </p:nvSpPr>
            <p:spPr>
              <a:xfrm flipH="false" flipV="false" rot="0">
                <a:off x="4560317" y="1903309"/>
                <a:ext cx="610438" cy="610374"/>
              </a:xfrm>
              <a:prstGeom prst="plaque">
                <a:avLst/>
              </a:prstGeom>
              <a:solidFill>
                <a:srgbClr val="57A5AC">
                  <a:alpha val="100000"/>
                </a:srgbClr>
              </a:solidFill>
              <a:ln>
                <a:headEnd type="none"/>
                <a:tailEnd type="none"/>
              </a:ln>
            </p:spPr>
            <p:txBody>
              <a:bodyPr anchor="ctr" anchorCtr="false" bIns="70920" lIns="91440" rIns="98640" rtlCol="false" tIns="45720" vert="horz" wrap="none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b="true" i="false" lang="en-US" sz="18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2</a:t>
                </a:r>
                <a:endParaRPr lang="en-US" sz="1100"/>
              </a:p>
            </p:txBody>
          </p:sp>
        </p:grpSp>
        <p:grpSp>
          <p:nvGrpSpPr>
            <p:cNvPr id="13" name="Group 13"/>
            <p:cNvGrpSpPr/>
            <p:nvPr/>
          </p:nvGrpSpPr>
          <p:grpSpPr>
            <a:xfrm flipH="false" flipV="false" rot="0">
              <a:off x="8021721" y="1903309"/>
              <a:ext cx="3306944" cy="3994315"/>
              <a:chOff x="8021721" y="1903309"/>
              <a:chExt cx="3306944" cy="3994315"/>
            </a:xfrm>
          </p:grpSpPr>
          <p:sp>
            <p:nvSpPr>
              <p:cNvPr id="14" name="TextBox 14"/>
              <p:cNvSpPr txBox="true"/>
              <p:nvPr/>
            </p:nvSpPr>
            <p:spPr>
              <a:xfrm flipH="false" flipV="false" rot="0">
                <a:off x="8021721" y="2750238"/>
                <a:ext cx="3306944" cy="958161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30000"/>
                  </a:lnSpc>
                  <a:defRPr/>
                </a:pPr>
                <a:r>
                  <a:rPr b="true" i="false" lang="en-US" sz="18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大翻棋</a:t>
                </a:r>
                <a:endParaRPr lang="en-US" sz="1100"/>
              </a:p>
            </p:txBody>
          </p:sp>
          <p:sp>
            <p:nvSpPr>
              <p:cNvPr id="15" name="TextBox 15"/>
              <p:cNvSpPr txBox="true"/>
              <p:nvPr/>
            </p:nvSpPr>
            <p:spPr>
              <a:xfrm flipH="false" flipV="false" rot="0">
                <a:off x="8021721" y="3708400"/>
                <a:ext cx="3306944" cy="2189224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除将、帅外，所有棋子均参与翻棋，双方在对称的棋盘上自由或随机摆放，形成完全不对称的对攻局面，趣味性和挑战性最高。</a:t>
                </a:r>
                <a:endParaRPr lang="en-US" sz="1100"/>
              </a:p>
            </p:txBody>
          </p:sp>
          <p:sp>
            <p:nvSpPr>
              <p:cNvPr id="16" name="TextBox 16"/>
              <p:cNvSpPr txBox="true"/>
              <p:nvPr/>
            </p:nvSpPr>
            <p:spPr>
              <a:xfrm flipH="false" flipV="false" rot="0">
                <a:off x="8123323" y="1903309"/>
                <a:ext cx="610438" cy="610374"/>
              </a:xfrm>
              <a:prstGeom prst="plaque">
                <a:avLst/>
              </a:prstGeom>
              <a:solidFill>
                <a:srgbClr val="57A5AC">
                  <a:alpha val="100000"/>
                </a:srgbClr>
              </a:solidFill>
              <a:ln>
                <a:headEnd type="none"/>
                <a:tailEnd type="none"/>
              </a:ln>
            </p:spPr>
            <p:txBody>
              <a:bodyPr anchor="ctr" anchorCtr="false" bIns="70920" lIns="91440" rIns="98640" rtlCol="false" tIns="45720" vert="horz" wrap="none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b="true" i="false" lang="en-US" sz="18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3</a:t>
                </a:r>
                <a:endParaRPr lang="en-US" sz="1100"/>
              </a:p>
            </p:txBody>
          </p:sp>
        </p:grpSp>
      </p:grpSp>
      <p:sp>
        <p:nvSpPr>
          <p:cNvPr id="17" name="TextBox 17"/>
          <p:cNvSpPr txBox="true"/>
          <p:nvPr/>
        </p:nvSpPr>
        <p:spPr>
          <a:xfrm flipH="false" flipV="false" rot="0"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280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翻棋的多种玩法</a:t>
            </a:r>
            <a:endParaRPr lang="en-US" sz="11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3540c6e7-1c61-4837-aeb8-eaff943daf4f"/>
          <p:cNvGrpSpPr/>
          <p:nvPr/>
        </p:nvGrpSpPr>
        <p:grpSpPr>
          <a:xfrm flipH="false" flipV="false" rot="0">
            <a:off x="58056" y="1130301"/>
            <a:ext cx="12075887" cy="4804085"/>
            <a:chOff x="58056" y="1130301"/>
            <a:chExt cx="12075887" cy="4804085"/>
          </a:xfrm>
        </p:grpSpPr>
        <p:sp>
          <p:nvSpPr>
            <p:cNvPr id="3" name="AutoShape 3"/>
            <p:cNvSpPr/>
            <p:nvPr/>
          </p:nvSpPr>
          <p:spPr>
            <a:xfrm flipH="false" flipV="false" rot="0">
              <a:off x="58056" y="1920344"/>
              <a:ext cx="12075887" cy="2789335"/>
            </a:xfrm>
            <a:custGeom>
              <a:rect b="b" l="l" r="r" t="t"/>
              <a:pathLst>
                <a:path h="3354799" w="12192000">
                  <a:moveTo>
                    <a:pt x="12192000" y="1999"/>
                  </a:moveTo>
                  <a:cubicBezTo>
                    <a:pt x="11403390" y="-4049"/>
                    <a:pt x="10614781" y="-10096"/>
                    <a:pt x="9666514" y="205199"/>
                  </a:cubicBezTo>
                  <a:cubicBezTo>
                    <a:pt x="8718247" y="420494"/>
                    <a:pt x="7457924" y="1213942"/>
                    <a:pt x="6502400" y="1293771"/>
                  </a:cubicBezTo>
                  <a:cubicBezTo>
                    <a:pt x="5546876" y="1373600"/>
                    <a:pt x="5017105" y="340666"/>
                    <a:pt x="3933372" y="684171"/>
                  </a:cubicBezTo>
                  <a:cubicBezTo>
                    <a:pt x="2849639" y="1027676"/>
                    <a:pt x="1424819" y="2191237"/>
                    <a:pt x="0" y="3354799"/>
                  </a:cubicBezTo>
                </a:path>
              </a:pathLst>
            </a:custGeom>
            <a:ln w="25400">
              <a:solidFill>
                <a:srgbClr val="778495">
                  <a:alpha val="50196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4" name="TextBox 4"/>
            <p:cNvSpPr txBox="true"/>
            <p:nvPr/>
          </p:nvSpPr>
          <p:spPr>
            <a:xfrm flipH="false" flipV="false" rot="0">
              <a:off x="660400" y="1130301"/>
              <a:ext cx="10858499" cy="906618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anchor="t" anchorCtr="true" bIns="45720" lIns="91440" rIns="91440" rtlCol="false" tIns="45720" vert="horz" wrap="square"/>
            <a:lstStyle/>
            <a:p>
              <a:pPr algn="ctr">
                <a:defRPr/>
              </a:pPr>
              <a:r>
                <a:rPr b="true" i="false" lang="en-US" sz="2400">
                  <a:ln/>
                  <a:solidFill>
                    <a:srgbClr val="2F2F2F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从新手到高手的进阶之路</a:t>
              </a:r>
              <a:endParaRPr lang="en-US" sz="1100"/>
            </a:p>
          </p:txBody>
        </p:sp>
        <p:grpSp>
          <p:nvGrpSpPr>
            <p:cNvPr id="5" name="Group 5"/>
            <p:cNvGrpSpPr/>
            <p:nvPr/>
          </p:nvGrpSpPr>
          <p:grpSpPr>
            <a:xfrm flipH="false" flipV="false" rot="0">
              <a:off x="660400" y="3759892"/>
              <a:ext cx="2334260" cy="2174494"/>
              <a:chOff x="660400" y="3759892"/>
              <a:chExt cx="2334260" cy="2174494"/>
            </a:xfrm>
          </p:grpSpPr>
          <p:sp>
            <p:nvSpPr>
              <p:cNvPr id="6" name="TextBox 6"/>
              <p:cNvSpPr txBox="true"/>
              <p:nvPr/>
            </p:nvSpPr>
            <p:spPr>
              <a:xfrm flipH="false" flipV="false" rot="0">
                <a:off x="660400" y="3759892"/>
                <a:ext cx="531534" cy="531530"/>
              </a:xfrm>
              <a:prstGeom prst="ellipse">
                <a:avLst/>
              </a:prstGeom>
              <a:gradFill>
                <a:gsLst>
                  <a:gs pos="0">
                    <a:srgbClr val="4883A4">
                      <a:alpha val="100000"/>
                      <a:lumMod val="60000"/>
                      <a:lumOff val="40000"/>
                    </a:srgbClr>
                  </a:gs>
                  <a:gs pos="60000">
                    <a:srgbClr val="4883A4">
                      <a:alpha val="100000"/>
                    </a:srgbClr>
                  </a:gs>
                </a:gsLst>
                <a:lin ang="2700000"/>
              </a:gradFill>
              <a:ln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square"/>
              <a:lstStyle/>
              <a:p>
                <a:pPr algn="ctr">
                  <a:defRPr/>
                </a:pPr>
                <a:r>
                  <a:rPr b="true" i="false" lang="en-US" sz="1900">
                    <a:ln/>
                    <a:solidFill>
                      <a:srgbClr val="FFFFFF">
                        <a:alpha val="100000"/>
                      </a:srgbClr>
                    </a:solidFill>
                    <a:latin typeface="等线"/>
                    <a:ea typeface="等线"/>
                    <a:cs typeface="等线"/>
                  </a:rPr>
                  <a:t>1</a:t>
                </a:r>
                <a:endParaRPr lang="en-US" sz="1100"/>
              </a:p>
            </p:txBody>
          </p:sp>
          <p:sp>
            <p:nvSpPr>
              <p:cNvPr id="7" name="TextBox 7"/>
              <p:cNvSpPr txBox="true"/>
              <p:nvPr/>
            </p:nvSpPr>
            <p:spPr>
              <a:xfrm flipH="false" flipV="false" rot="0">
                <a:off x="673101" y="4370068"/>
                <a:ext cx="2321559" cy="52546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square"/>
              <a:lstStyle/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b="true" i="false" lang="en-US" strike="noStrike" sz="18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学习规则</a:t>
                </a:r>
                <a:endParaRPr lang="en-US" sz="1100"/>
              </a:p>
            </p:txBody>
          </p:sp>
          <p:sp>
            <p:nvSpPr>
              <p:cNvPr id="8" name="TextBox 8"/>
              <p:cNvSpPr txBox="true"/>
              <p:nvPr/>
            </p:nvSpPr>
            <p:spPr>
              <a:xfrm flipH="true" flipV="false" rot="0">
                <a:off x="673099" y="4920352"/>
                <a:ext cx="2321559" cy="101403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false" i="false" lang="en-US" strike="noStrike" sz="12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熟悉棋子等级、走法和胜负判定是第一步。</a:t>
                </a:r>
                <a:endParaRPr lang="en-US" sz="1100"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 flipH="false" flipV="false" rot="0">
              <a:off x="3179208" y="2369908"/>
              <a:ext cx="2506106" cy="2550444"/>
              <a:chOff x="3179208" y="2369908"/>
              <a:chExt cx="2506106" cy="2550444"/>
            </a:xfrm>
          </p:grpSpPr>
          <p:sp>
            <p:nvSpPr>
              <p:cNvPr id="10" name="TextBox 10"/>
              <p:cNvSpPr txBox="true"/>
              <p:nvPr/>
            </p:nvSpPr>
            <p:spPr>
              <a:xfrm flipH="false" flipV="false" rot="0">
                <a:off x="3232851" y="2369908"/>
                <a:ext cx="531534" cy="531530"/>
              </a:xfrm>
              <a:prstGeom prst="ellipse">
                <a:avLst/>
              </a:prstGeom>
              <a:gradFill>
                <a:gsLst>
                  <a:gs pos="0">
                    <a:srgbClr val="857F7F">
                      <a:alpha val="100000"/>
                      <a:lumMod val="60000"/>
                      <a:lumOff val="40000"/>
                    </a:srgbClr>
                  </a:gs>
                  <a:gs pos="60000">
                    <a:srgbClr val="857F7F">
                      <a:alpha val="100000"/>
                    </a:srgbClr>
                  </a:gs>
                </a:gsLst>
                <a:lin ang="2700000"/>
              </a:gradFill>
              <a:ln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square"/>
              <a:lstStyle/>
              <a:p>
                <a:pPr algn="ctr">
                  <a:defRPr/>
                </a:pPr>
                <a:r>
                  <a:rPr b="true" i="false" lang="en-US" sz="1900">
                    <a:ln/>
                    <a:solidFill>
                      <a:srgbClr val="FFFFFF">
                        <a:alpha val="100000"/>
                      </a:srgbClr>
                    </a:solidFill>
                    <a:latin typeface="等线"/>
                    <a:ea typeface="等线"/>
                    <a:cs typeface="等线"/>
                  </a:rPr>
                  <a:t>2</a:t>
                </a:r>
                <a:endParaRPr lang="en-US" sz="1100"/>
              </a:p>
            </p:txBody>
          </p:sp>
          <p:sp>
            <p:nvSpPr>
              <p:cNvPr id="11" name="TextBox 11"/>
              <p:cNvSpPr txBox="true"/>
              <p:nvPr/>
            </p:nvSpPr>
            <p:spPr>
              <a:xfrm flipH="false" flipV="false" rot="0">
                <a:off x="3179208" y="2964789"/>
                <a:ext cx="2506106" cy="52546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square"/>
              <a:lstStyle/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b="true" i="false" lang="en-US" strike="noStrike" sz="18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选择模式</a:t>
                </a:r>
                <a:endParaRPr lang="en-US" sz="1100"/>
              </a:p>
            </p:txBody>
          </p:sp>
          <p:sp>
            <p:nvSpPr>
              <p:cNvPr id="12" name="TextBox 12"/>
              <p:cNvSpPr txBox="true"/>
              <p:nvPr/>
            </p:nvSpPr>
            <p:spPr>
              <a:xfrm flipH="true" flipV="false" rot="0">
                <a:off x="3179208" y="3621283"/>
                <a:ext cx="2506106" cy="129906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false" i="false" lang="en-US" strike="noStrike" sz="12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从“小翻棋”或“中翻棋”开始，逐步适应游戏节奏和思考方式。</a:t>
                </a:r>
                <a:endParaRPr lang="en-US" sz="1100"/>
              </a:p>
            </p:txBody>
          </p:sp>
        </p:grpSp>
        <p:grpSp>
          <p:nvGrpSpPr>
            <p:cNvPr id="13" name="Group 13"/>
            <p:cNvGrpSpPr/>
            <p:nvPr/>
          </p:nvGrpSpPr>
          <p:grpSpPr>
            <a:xfrm flipH="false" flipV="false" rot="0">
              <a:off x="5980198" y="2694615"/>
              <a:ext cx="2547250" cy="2431073"/>
              <a:chOff x="5980198" y="2694615"/>
              <a:chExt cx="2547250" cy="2431073"/>
            </a:xfrm>
          </p:grpSpPr>
          <p:sp>
            <p:nvSpPr>
              <p:cNvPr id="14" name="TextBox 14"/>
              <p:cNvSpPr txBox="true"/>
              <p:nvPr/>
            </p:nvSpPr>
            <p:spPr>
              <a:xfrm flipH="false" flipV="false" rot="0">
                <a:off x="5980198" y="2694615"/>
                <a:ext cx="531534" cy="531530"/>
              </a:xfrm>
              <a:prstGeom prst="ellipse">
                <a:avLst/>
              </a:prstGeom>
              <a:gradFill>
                <a:gsLst>
                  <a:gs pos="0">
                    <a:srgbClr val="57A5AC">
                      <a:alpha val="100000"/>
                      <a:lumMod val="60000"/>
                      <a:lumOff val="40000"/>
                    </a:srgbClr>
                  </a:gs>
                  <a:gs pos="60000">
                    <a:srgbClr val="57A5AC">
                      <a:alpha val="100000"/>
                    </a:srgbClr>
                  </a:gs>
                </a:gsLst>
                <a:lin ang="2700000"/>
              </a:gradFill>
              <a:ln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square"/>
              <a:lstStyle/>
              <a:p>
                <a:pPr algn="ctr">
                  <a:defRPr/>
                </a:pPr>
                <a:r>
                  <a:rPr b="true" i="false" lang="en-US" sz="1900">
                    <a:ln/>
                    <a:solidFill>
                      <a:srgbClr val="FFFFFF">
                        <a:alpha val="100000"/>
                      </a:srgbClr>
                    </a:solidFill>
                    <a:latin typeface="等线"/>
                    <a:ea typeface="等线"/>
                    <a:cs typeface="等线"/>
                  </a:rPr>
                  <a:t>3</a:t>
                </a:r>
                <a:endParaRPr lang="en-US" sz="1100"/>
              </a:p>
            </p:txBody>
          </p:sp>
          <p:sp>
            <p:nvSpPr>
              <p:cNvPr id="15" name="TextBox 15"/>
              <p:cNvSpPr txBox="true"/>
              <p:nvPr/>
            </p:nvSpPr>
            <p:spPr>
              <a:xfrm flipH="false" flipV="false" rot="0">
                <a:off x="6021342" y="3234427"/>
                <a:ext cx="2506106" cy="52546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square"/>
              <a:lstStyle/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b="true" i="false" lang="en-US" strike="noStrike" sz="18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大胆尝试</a:t>
                </a:r>
                <a:endParaRPr lang="en-US" sz="1100"/>
              </a:p>
            </p:txBody>
          </p:sp>
          <p:sp>
            <p:nvSpPr>
              <p:cNvPr id="16" name="TextBox 16"/>
              <p:cNvSpPr txBox="true"/>
              <p:nvPr/>
            </p:nvSpPr>
            <p:spPr>
              <a:xfrm flipH="true" flipV="false" rot="0">
                <a:off x="6021342" y="3826619"/>
                <a:ext cx="2506106" cy="129906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false" i="false" lang="en-US" strike="noStrike" sz="12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在实战中不断总结经验，尝试不同的开局和战术布局。</a:t>
                </a:r>
                <a:endParaRPr lang="en-US" sz="1100"/>
              </a:p>
            </p:txBody>
          </p:sp>
        </p:grpSp>
        <p:grpSp>
          <p:nvGrpSpPr>
            <p:cNvPr id="17" name="Group 17"/>
            <p:cNvGrpSpPr/>
            <p:nvPr/>
          </p:nvGrpSpPr>
          <p:grpSpPr>
            <a:xfrm flipH="false" flipV="false" rot="0">
              <a:off x="8747026" y="2062434"/>
              <a:ext cx="2771874" cy="2387644"/>
              <a:chOff x="8747026" y="2062434"/>
              <a:chExt cx="2771874" cy="2387644"/>
            </a:xfrm>
          </p:grpSpPr>
          <p:sp>
            <p:nvSpPr>
              <p:cNvPr id="18" name="TextBox 18"/>
              <p:cNvSpPr txBox="true"/>
              <p:nvPr/>
            </p:nvSpPr>
            <p:spPr>
              <a:xfrm flipH="false" flipV="false" rot="0">
                <a:off x="8747026" y="2062434"/>
                <a:ext cx="531534" cy="531530"/>
              </a:xfrm>
              <a:prstGeom prst="ellipse">
                <a:avLst/>
              </a:prstGeom>
              <a:gradFill>
                <a:gsLst>
                  <a:gs pos="0">
                    <a:srgbClr val="BBB3B3">
                      <a:alpha val="100000"/>
                      <a:lumMod val="60000"/>
                      <a:lumOff val="40000"/>
                    </a:srgbClr>
                  </a:gs>
                  <a:gs pos="60000">
                    <a:srgbClr val="BBB3B3">
                      <a:alpha val="100000"/>
                    </a:srgbClr>
                  </a:gs>
                </a:gsLst>
                <a:lin ang="2700000"/>
              </a:gradFill>
              <a:ln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square"/>
              <a:lstStyle/>
              <a:p>
                <a:pPr algn="ctr">
                  <a:defRPr/>
                </a:pPr>
                <a:r>
                  <a:rPr b="true" i="false" lang="en-US" sz="1900">
                    <a:ln/>
                    <a:solidFill>
                      <a:srgbClr val="FFFFFF">
                        <a:alpha val="100000"/>
                      </a:srgbClr>
                    </a:solidFill>
                    <a:latin typeface="等线"/>
                    <a:ea typeface="等线"/>
                    <a:cs typeface="等线"/>
                  </a:rPr>
                  <a:t>4</a:t>
                </a:r>
                <a:endParaRPr lang="en-US" sz="1100"/>
              </a:p>
            </p:txBody>
          </p:sp>
          <p:sp>
            <p:nvSpPr>
              <p:cNvPr id="19" name="TextBox 19"/>
              <p:cNvSpPr txBox="true"/>
              <p:nvPr/>
            </p:nvSpPr>
            <p:spPr>
              <a:xfrm flipH="false" flipV="false" rot="0">
                <a:off x="9012794" y="2539469"/>
                <a:ext cx="2506106" cy="52546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square"/>
              <a:lstStyle/>
              <a:p>
                <a:pPr algn="l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b="true" i="false" lang="en-US" strike="noStrike" sz="18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享受乐趣</a:t>
                </a:r>
                <a:endParaRPr lang="en-US" sz="1100"/>
              </a:p>
            </p:txBody>
          </p:sp>
          <p:sp>
            <p:nvSpPr>
              <p:cNvPr id="20" name="TextBox 20"/>
              <p:cNvSpPr txBox="true"/>
              <p:nvPr/>
            </p:nvSpPr>
            <p:spPr>
              <a:xfrm flipH="true" flipV="false" rot="0">
                <a:off x="9012793" y="3151009"/>
                <a:ext cx="2506106" cy="129906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false" i="false" lang="en-US" strike="noStrike" sz="12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最重要的是享受游戏过程，与朋友切磋，体验策略博弈带来的快乐。</a:t>
                </a:r>
                <a:endParaRPr lang="en-US" sz="1100"/>
              </a:p>
            </p:txBody>
          </p:sp>
        </p:grpSp>
      </p:grpSp>
      <p:sp>
        <p:nvSpPr>
          <p:cNvPr id="21" name="TextBox 21"/>
          <p:cNvSpPr txBox="true"/>
          <p:nvPr/>
        </p:nvSpPr>
        <p:spPr>
          <a:xfrm flipH="false" flipV="false" rot="0"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280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开始你的对局</a:t>
            </a:r>
            <a:endParaRPr lang="en-US" sz="11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true"/>
          <p:nvPr/>
        </p:nvSpPr>
        <p:spPr>
          <a:xfrm flipH="false" flipV="false" rot="0">
            <a:off x="6444343" y="1130301"/>
            <a:ext cx="5074557" cy="218735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r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7200">
                <a:ln w="19050"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谢谢观看</a:t>
            </a:r>
            <a:endParaRPr lang="en-US" sz="1100"/>
          </a:p>
        </p:txBody>
      </p:sp>
      <p:sp>
        <p:nvSpPr>
          <p:cNvPr id="3" name="TextBox 3"/>
          <p:cNvSpPr txBox="true"/>
          <p:nvPr/>
        </p:nvSpPr>
        <p:spPr>
          <a:xfrm flipH="false" flipV="false" rot="0">
            <a:off x="6444343" y="3970473"/>
            <a:ext cx="5074557" cy="276999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t" anchorCtr="false" bIns="45720" lIns="90000" rIns="91440" rtlCol="false" tIns="45720" vert="horz" wrap="square"/>
          <a:lstStyle/>
          <a:p>
            <a:pPr algn="r">
              <a:lnSpc>
                <a:spcPct val="100000"/>
              </a:lnSpc>
              <a:spcBef>
                <a:spcPts val="1000"/>
              </a:spcBef>
              <a:defRPr/>
            </a:pPr>
            <a:r>
              <a:rPr b="false" i="false" lang="en-US" sz="120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报告人名称</a:t>
            </a:r>
            <a:endParaRPr lang="en-US" sz="1100"/>
          </a:p>
        </p:txBody>
      </p:sp>
      <p:sp>
        <p:nvSpPr>
          <p:cNvPr id="4" name="TextBox 4"/>
          <p:cNvSpPr txBox="true"/>
          <p:nvPr/>
        </p:nvSpPr>
        <p:spPr>
          <a:xfrm flipH="false" flipV="false" rot="0">
            <a:off x="6444343" y="3540351"/>
            <a:ext cx="5074557" cy="276999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t" anchorCtr="false" bIns="45720" lIns="91440" rIns="91440" rtlCol="false" tIns="45720" vert="horz" wrap="none"/>
          <a:lstStyle/>
          <a:p>
            <a:pPr algn="r">
              <a:lnSpc>
                <a:spcPct val="100000"/>
              </a:lnSpc>
              <a:spcBef>
                <a:spcPts val="1000"/>
              </a:spcBef>
              <a:defRPr/>
            </a:pPr>
            <a:r>
              <a:rPr b="false" i="false" lang="en-US" sz="120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20xx.xx.xx</a:t>
            </a:r>
            <a:endParaRPr lang="en-US" sz="11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true"/>
          <p:nvPr/>
        </p:nvSpPr>
        <p:spPr>
          <a:xfrm flipH="false" flipV="false" rot="0">
            <a:off x="660399" y="3429000"/>
            <a:ext cx="10858490" cy="2705100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t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1000"/>
              </a:spcBef>
              <a:buFont typeface="+mj-lt"/>
              <a:buAutoNum type="arabicPeriod"/>
              <a:defRPr/>
            </a:pPr>
            <a:r>
              <a:rPr b="false" i="false" lang="en-US" sz="180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游戏概述</a:t>
            </a:r>
            <a:endParaRPr lang="en-US" sz="1100"/>
          </a:p>
          <a:p>
            <a:pPr algn="l">
              <a:lnSpc>
                <a:spcPct val="100000"/>
              </a:lnSpc>
              <a:spcBef>
                <a:spcPts val="1000"/>
              </a:spcBef>
              <a:buFont typeface="+mj-lt"/>
              <a:buAutoNum type="arabicPeriod"/>
            </a:pPr>
            <a:r>
              <a:rPr b="false" i="false" sz="180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核心规则详解</a:t>
            </a:r>
            <a:endParaRPr/>
          </a:p>
          <a:p>
            <a:pPr algn="l">
              <a:lnSpc>
                <a:spcPct val="100000"/>
              </a:lnSpc>
              <a:spcBef>
                <a:spcPts val="1000"/>
              </a:spcBef>
              <a:buFont typeface="+mj-lt"/>
              <a:buAutoNum type="arabicPeriod"/>
            </a:pPr>
            <a:r>
              <a:rPr b="false" i="false" sz="180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胜负与计分</a:t>
            </a:r>
            <a:endParaRPr/>
          </a:p>
          <a:p>
            <a:pPr algn="l">
              <a:lnSpc>
                <a:spcPct val="100000"/>
              </a:lnSpc>
              <a:spcBef>
                <a:spcPts val="1000"/>
              </a:spcBef>
              <a:buFont typeface="+mj-lt"/>
              <a:buAutoNum type="arabicPeriod"/>
            </a:pPr>
            <a:r>
              <a:rPr b="false" i="false" sz="180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翻翻棋的独特魅力</a:t>
            </a:r>
            <a:endParaRPr/>
          </a:p>
        </p:txBody>
      </p:sp>
      <p:sp>
        <p:nvSpPr>
          <p:cNvPr id="3" name="TextBox 3"/>
          <p:cNvSpPr txBox="true"/>
          <p:nvPr/>
        </p:nvSpPr>
        <p:spPr>
          <a:xfrm flipH="false" flipV="false" rot="0">
            <a:off x="660399" y="2178797"/>
            <a:ext cx="9789888" cy="777873"/>
          </a:xfrm>
          <a:prstGeom prst="roundRect">
            <a:avLst/>
          </a:prstGeom>
          <a:ln>
            <a:headEnd type="none"/>
            <a:tailEnd type="none"/>
          </a:ln>
        </p:spPr>
        <p:txBody>
          <a:bodyPr anchor="ctr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280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目录</a:t>
            </a:r>
            <a:endParaRPr lang="en-US" sz="1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true"/>
          <p:nvPr/>
        </p:nvSpPr>
        <p:spPr>
          <a:xfrm flipH="false" flipV="false" rot="0">
            <a:off x="660400" y="1638300"/>
            <a:ext cx="5676900" cy="1284843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360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游戏概述</a:t>
            </a:r>
            <a:endParaRPr lang="en-US" sz="1100"/>
          </a:p>
        </p:txBody>
      </p:sp>
      <p:sp>
        <p:nvSpPr>
          <p:cNvPr id="3" name="TextBox 3"/>
          <p:cNvSpPr txBox="true"/>
          <p:nvPr/>
        </p:nvSpPr>
        <p:spPr>
          <a:xfrm flipH="false" flipV="false" rot="0">
            <a:off x="660400" y="2934997"/>
            <a:ext cx="5676900" cy="1104991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t" anchorCtr="false" bIns="45720" lIns="91440" rIns="91440" rtlCol="false" tIns="45720" vert="horz" wrap="square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b="false" i="false" lang="en-US" sz="180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翻翻棋，又称暗棋，是象棋的趣味变体。它将传统象棋的公开对垒变为充满未知的暗棋博弈，强调策略、记忆与一点运气。</a:t>
            </a:r>
            <a:endParaRPr lang="en-US" sz="11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f9cf430a-01b5-4a0f-a093-839453e756a1"/>
          <p:cNvGrpSpPr/>
          <p:nvPr/>
        </p:nvGrpSpPr>
        <p:grpSpPr>
          <a:xfrm flipH="false" flipV="false" rot="0">
            <a:off x="0" y="-13812"/>
            <a:ext cx="12192000" cy="6871812"/>
            <a:chOff x="0" y="-13812"/>
            <a:chExt cx="12192000" cy="6871812"/>
          </a:xfrm>
        </p:grpSpPr>
        <p:sp>
          <p:nvSpPr>
            <p:cNvPr id="3" name="AutoShape 3"/>
            <p:cNvSpPr/>
            <p:nvPr/>
          </p:nvSpPr>
          <p:spPr>
            <a:xfrm flipH="false" flipV="false" rot="0">
              <a:off x="0" y="3647526"/>
              <a:ext cx="12192000" cy="3210474"/>
            </a:xfrm>
            <a:prstGeom prst="round2SameRect">
              <a:avLst>
                <a:gd fmla="val 9810" name="adj1"/>
                <a:gd fmla="val 0" name="adj2"/>
              </a:avLst>
            </a:prstGeom>
            <a:solidFill>
              <a:srgbClr val="57A5AC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4" name="AutoShape 4"/>
            <p:cNvSpPr/>
            <p:nvPr/>
          </p:nvSpPr>
          <p:spPr>
            <a:xfrm flipH="false" flipV="false" rot="0">
              <a:off x="660400" y="3647526"/>
              <a:ext cx="10858500" cy="45719"/>
            </a:xfrm>
            <a:prstGeom prst="rect">
              <a:avLst/>
            </a:prstGeom>
            <a:solidFill>
              <a:srgbClr val="57A5AC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5" name="AutoShape 5"/>
            <p:cNvSpPr/>
            <p:nvPr/>
          </p:nvSpPr>
          <p:spPr>
            <a:xfrm flipH="false" flipV="false" rot="0">
              <a:off x="11593617" y="-13812"/>
              <a:ext cx="598382" cy="454079"/>
            </a:xfrm>
            <a:custGeom>
              <a:rect b="b" l="l" r="r" t="t"/>
              <a:pathLst>
                <a:path h="1676896" w="2209800">
                  <a:moveTo>
                    <a:pt x="28253" y="0"/>
                  </a:moveTo>
                  <a:lnTo>
                    <a:pt x="2209800" y="0"/>
                  </a:lnTo>
                  <a:lnTo>
                    <a:pt x="2209800" y="1413838"/>
                  </a:lnTo>
                  <a:lnTo>
                    <a:pt x="2176902" y="1438439"/>
                  </a:lnTo>
                  <a:cubicBezTo>
                    <a:pt x="1954060" y="1588988"/>
                    <a:pt x="1685419" y="1676896"/>
                    <a:pt x="1396247" y="1676896"/>
                  </a:cubicBezTo>
                  <a:cubicBezTo>
                    <a:pt x="625121" y="1676896"/>
                    <a:pt x="0" y="1051775"/>
                    <a:pt x="0" y="280649"/>
                  </a:cubicBezTo>
                  <a:cubicBezTo>
                    <a:pt x="0" y="232454"/>
                    <a:pt x="2442" y="184829"/>
                    <a:pt x="7209" y="137891"/>
                  </a:cubicBezTo>
                  <a:close/>
                </a:path>
              </a:pathLst>
            </a:custGeom>
            <a:solidFill>
              <a:srgbClr val="57A5AC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6" name="AutoShape 6"/>
            <p:cNvSpPr/>
            <p:nvPr/>
          </p:nvSpPr>
          <p:spPr>
            <a:xfrm flipH="false" flipV="false" rot="19980000">
              <a:off x="10683085" y="5835882"/>
              <a:ext cx="234268" cy="584393"/>
            </a:xfrm>
            <a:custGeom>
              <a:rect b="b" l="l" r="r" t="t"/>
              <a:pathLst>
                <a:path h="743168" w="297917">
                  <a:moveTo>
                    <a:pt x="1976" y="697324"/>
                  </a:moveTo>
                  <a:cubicBezTo>
                    <a:pt x="2077" y="697038"/>
                    <a:pt x="2180" y="696752"/>
                    <a:pt x="2289" y="696467"/>
                  </a:cubicBezTo>
                  <a:lnTo>
                    <a:pt x="173936" y="249268"/>
                  </a:lnTo>
                  <a:lnTo>
                    <a:pt x="269610" y="0"/>
                  </a:lnTo>
                  <a:lnTo>
                    <a:pt x="297917" y="10031"/>
                  </a:lnTo>
                  <a:lnTo>
                    <a:pt x="215297" y="263924"/>
                  </a:lnTo>
                  <a:lnTo>
                    <a:pt x="67072" y="719423"/>
                  </a:lnTo>
                  <a:cubicBezTo>
                    <a:pt x="61090" y="737804"/>
                    <a:pt x="41129" y="747641"/>
                    <a:pt x="22904" y="741185"/>
                  </a:cubicBezTo>
                  <a:cubicBezTo>
                    <a:pt x="4968" y="734830"/>
                    <a:pt x="-4338" y="715148"/>
                    <a:pt x="1976" y="697324"/>
                  </a:cubicBezTo>
                  <a:close/>
                </a:path>
              </a:pathLst>
            </a:custGeom>
            <a:solidFill>
              <a:srgbClr val="EB384B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7" name="AutoShape 7"/>
            <p:cNvSpPr/>
            <p:nvPr/>
          </p:nvSpPr>
          <p:spPr>
            <a:xfrm flipH="false" flipV="false" rot="19980000">
              <a:off x="10729587" y="5825055"/>
              <a:ext cx="97493" cy="207537"/>
            </a:xfrm>
            <a:custGeom>
              <a:rect b="b" l="l" r="r" t="t"/>
              <a:pathLst>
                <a:path h="263923" w="123981">
                  <a:moveTo>
                    <a:pt x="0" y="249268"/>
                  </a:moveTo>
                  <a:lnTo>
                    <a:pt x="95674" y="0"/>
                  </a:lnTo>
                  <a:lnTo>
                    <a:pt x="123981" y="10031"/>
                  </a:lnTo>
                  <a:lnTo>
                    <a:pt x="41361" y="263924"/>
                  </a:lnTo>
                  <a:close/>
                </a:path>
              </a:pathLst>
            </a:custGeom>
            <a:solidFill>
              <a:srgbClr val="FFC93E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8" name="AutoShape 8"/>
            <p:cNvSpPr/>
            <p:nvPr/>
          </p:nvSpPr>
          <p:spPr>
            <a:xfrm flipH="false" flipV="false" rot="19980000">
              <a:off x="10686129" y="5620919"/>
              <a:ext cx="117362" cy="207837"/>
            </a:xfrm>
            <a:custGeom>
              <a:rect b="b" l="l" r="r" t="t"/>
              <a:pathLst>
                <a:path h="264305" w="149248">
                  <a:moveTo>
                    <a:pt x="141030" y="195092"/>
                  </a:moveTo>
                  <a:cubicBezTo>
                    <a:pt x="124996" y="241002"/>
                    <a:pt x="83963" y="275473"/>
                    <a:pt x="42259" y="260938"/>
                  </a:cubicBezTo>
                  <a:cubicBezTo>
                    <a:pt x="-17102" y="240247"/>
                    <a:pt x="-13892" y="151468"/>
                    <a:pt x="51682" y="102251"/>
                  </a:cubicBezTo>
                  <a:cubicBezTo>
                    <a:pt x="100730" y="65439"/>
                    <a:pt x="111669" y="0"/>
                    <a:pt x="111669" y="0"/>
                  </a:cubicBezTo>
                  <a:cubicBezTo>
                    <a:pt x="111669" y="0"/>
                    <a:pt x="170385" y="111047"/>
                    <a:pt x="141030" y="195092"/>
                  </a:cubicBezTo>
                  <a:close/>
                </a:path>
              </a:pathLst>
            </a:custGeom>
            <a:solidFill>
              <a:srgbClr val="60380E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9" name="AutoShape 9"/>
            <p:cNvSpPr/>
            <p:nvPr/>
          </p:nvSpPr>
          <p:spPr>
            <a:xfrm flipH="false" flipV="false" rot="8820000">
              <a:off x="10615157" y="5871744"/>
              <a:ext cx="55112" cy="459930"/>
            </a:xfrm>
            <a:custGeom>
              <a:rect b="b" l="l" r="r" t="t"/>
              <a:pathLst>
                <a:path h="584889" w="70085">
                  <a:moveTo>
                    <a:pt x="0" y="0"/>
                  </a:moveTo>
                  <a:lnTo>
                    <a:pt x="70085" y="0"/>
                  </a:lnTo>
                  <a:lnTo>
                    <a:pt x="70085" y="584890"/>
                  </a:lnTo>
                  <a:lnTo>
                    <a:pt x="0" y="584890"/>
                  </a:lnTo>
                  <a:close/>
                </a:path>
              </a:pathLst>
            </a:custGeom>
            <a:solidFill>
              <a:srgbClr val="F9B826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0" name="AutoShape 10"/>
            <p:cNvSpPr/>
            <p:nvPr/>
          </p:nvSpPr>
          <p:spPr>
            <a:xfrm flipH="false" flipV="false" rot="8820000">
              <a:off x="10632853" y="5871943"/>
              <a:ext cx="19263" cy="459928"/>
            </a:xfrm>
            <a:custGeom>
              <a:rect b="b" l="l" r="r" t="t"/>
              <a:pathLst>
                <a:path h="584887" w="24496">
                  <a:moveTo>
                    <a:pt x="0" y="0"/>
                  </a:moveTo>
                  <a:lnTo>
                    <a:pt x="24496" y="0"/>
                  </a:lnTo>
                  <a:lnTo>
                    <a:pt x="24496" y="584888"/>
                  </a:lnTo>
                  <a:lnTo>
                    <a:pt x="0" y="584888"/>
                  </a:lnTo>
                  <a:close/>
                </a:path>
              </a:pathLst>
            </a:custGeom>
            <a:solidFill>
              <a:srgbClr val="FFC93E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1" name="AutoShape 11"/>
            <p:cNvSpPr/>
            <p:nvPr/>
          </p:nvSpPr>
          <p:spPr>
            <a:xfrm flipH="false" flipV="false" rot="19980000">
              <a:off x="10787387" y="6344123"/>
              <a:ext cx="58579" cy="68187"/>
            </a:xfrm>
            <a:custGeom>
              <a:rect b="b" l="l" r="r" t="t"/>
              <a:pathLst>
                <a:path h="86713" w="74494">
                  <a:moveTo>
                    <a:pt x="0" y="7587"/>
                  </a:moveTo>
                  <a:lnTo>
                    <a:pt x="69675" y="0"/>
                  </a:lnTo>
                  <a:lnTo>
                    <a:pt x="74203" y="41570"/>
                  </a:lnTo>
                  <a:cubicBezTo>
                    <a:pt x="76679" y="64309"/>
                    <a:pt x="63092" y="84440"/>
                    <a:pt x="43850" y="86536"/>
                  </a:cubicBezTo>
                  <a:lnTo>
                    <a:pt x="43850" y="86536"/>
                  </a:lnTo>
                  <a:cubicBezTo>
                    <a:pt x="24609" y="88633"/>
                    <a:pt x="7006" y="71897"/>
                    <a:pt x="4528" y="49158"/>
                  </a:cubicBezTo>
                  <a:lnTo>
                    <a:pt x="0" y="7587"/>
                  </a:lnTo>
                  <a:close/>
                </a:path>
              </a:pathLst>
            </a:custGeom>
            <a:solidFill>
              <a:srgbClr val="ED2929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2" name="AutoShape 12"/>
            <p:cNvSpPr/>
            <p:nvPr/>
          </p:nvSpPr>
          <p:spPr>
            <a:xfrm flipH="false" flipV="false" rot="19980000">
              <a:off x="10467907" y="5801492"/>
              <a:ext cx="54787" cy="114428"/>
            </a:xfrm>
            <a:custGeom>
              <a:rect b="b" l="l" r="r" t="t"/>
              <a:pathLst>
                <a:path h="145517" w="69672">
                  <a:moveTo>
                    <a:pt x="0" y="145518"/>
                  </a:moveTo>
                  <a:lnTo>
                    <a:pt x="15414" y="29908"/>
                  </a:lnTo>
                  <a:lnTo>
                    <a:pt x="19401" y="0"/>
                  </a:lnTo>
                  <a:lnTo>
                    <a:pt x="29734" y="28348"/>
                  </a:lnTo>
                  <a:lnTo>
                    <a:pt x="69673" y="137928"/>
                  </a:lnTo>
                  <a:close/>
                </a:path>
              </a:pathLst>
            </a:custGeom>
            <a:solidFill>
              <a:srgbClr val="FFE78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3" name="AutoShape 13"/>
            <p:cNvSpPr/>
            <p:nvPr/>
          </p:nvSpPr>
          <p:spPr>
            <a:xfrm flipH="false" flipV="false" rot="19980000">
              <a:off x="10460939" y="5810427"/>
              <a:ext cx="11260" cy="23517"/>
            </a:xfrm>
            <a:custGeom>
              <a:rect b="b" l="l" r="r" t="t"/>
              <a:pathLst>
                <a:path h="29907" w="14319">
                  <a:moveTo>
                    <a:pt x="0" y="29908"/>
                  </a:moveTo>
                  <a:lnTo>
                    <a:pt x="3987" y="0"/>
                  </a:lnTo>
                  <a:lnTo>
                    <a:pt x="14320" y="28348"/>
                  </a:lnTo>
                  <a:close/>
                </a:path>
              </a:pathLst>
            </a:custGeom>
            <a:solidFill>
              <a:srgbClr val="60380E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4" name="AutoShape 14"/>
            <p:cNvSpPr/>
            <p:nvPr/>
          </p:nvSpPr>
          <p:spPr>
            <a:xfrm flipH="false" flipV="false" rot="8820000">
              <a:off x="10756141" y="6290687"/>
              <a:ext cx="55112" cy="65850"/>
            </a:xfrm>
            <a:custGeom>
              <a:rect b="b" l="l" r="r" t="t"/>
              <a:pathLst>
                <a:path h="83741" w="70085">
                  <a:moveTo>
                    <a:pt x="0" y="0"/>
                  </a:moveTo>
                  <a:lnTo>
                    <a:pt x="70085" y="0"/>
                  </a:lnTo>
                  <a:lnTo>
                    <a:pt x="70085" y="83742"/>
                  </a:lnTo>
                  <a:lnTo>
                    <a:pt x="0" y="83742"/>
                  </a:lnTo>
                  <a:close/>
                </a:path>
              </a:pathLst>
            </a:custGeom>
            <a:solidFill>
              <a:srgbClr val="E0DFDE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5" name="AutoShape 15"/>
            <p:cNvSpPr/>
            <p:nvPr/>
          </p:nvSpPr>
          <p:spPr>
            <a:xfrm flipH="false" flipV="false" rot="19980000">
              <a:off x="10765799" y="6334870"/>
              <a:ext cx="57126" cy="10732"/>
            </a:xfrm>
            <a:custGeom>
              <a:rect b="b" l="l" r="r" t="t"/>
              <a:pathLst>
                <a:path h="13648" w="72646">
                  <a:moveTo>
                    <a:pt x="2870" y="7229"/>
                  </a:moveTo>
                  <a:lnTo>
                    <a:pt x="69080" y="19"/>
                  </a:lnTo>
                  <a:cubicBezTo>
                    <a:pt x="70847" y="-173"/>
                    <a:pt x="72435" y="1102"/>
                    <a:pt x="72627" y="2869"/>
                  </a:cubicBezTo>
                  <a:cubicBezTo>
                    <a:pt x="72819" y="4637"/>
                    <a:pt x="71544" y="6225"/>
                    <a:pt x="69777" y="6417"/>
                  </a:cubicBezTo>
                  <a:lnTo>
                    <a:pt x="3567" y="13630"/>
                  </a:lnTo>
                  <a:cubicBezTo>
                    <a:pt x="1800" y="13822"/>
                    <a:pt x="214" y="12546"/>
                    <a:pt x="20" y="10779"/>
                  </a:cubicBezTo>
                  <a:cubicBezTo>
                    <a:pt x="-175" y="9012"/>
                    <a:pt x="1103" y="7421"/>
                    <a:pt x="2870" y="7229"/>
                  </a:cubicBezTo>
                  <a:close/>
                </a:path>
              </a:pathLst>
            </a:custGeom>
            <a:solidFill>
              <a:srgbClr val="C9C9C9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6" name="AutoShape 16"/>
            <p:cNvSpPr/>
            <p:nvPr/>
          </p:nvSpPr>
          <p:spPr>
            <a:xfrm flipH="false" flipV="false" rot="19980000">
              <a:off x="10745444" y="6302837"/>
              <a:ext cx="57126" cy="10731"/>
            </a:xfrm>
            <a:custGeom>
              <a:rect b="b" l="l" r="r" t="t"/>
              <a:pathLst>
                <a:path h="13646" w="72646">
                  <a:moveTo>
                    <a:pt x="2870" y="7229"/>
                  </a:moveTo>
                  <a:lnTo>
                    <a:pt x="69079" y="19"/>
                  </a:lnTo>
                  <a:cubicBezTo>
                    <a:pt x="70847" y="-173"/>
                    <a:pt x="72435" y="1102"/>
                    <a:pt x="72627" y="2869"/>
                  </a:cubicBezTo>
                  <a:cubicBezTo>
                    <a:pt x="72819" y="4637"/>
                    <a:pt x="71544" y="6225"/>
                    <a:pt x="69777" y="6417"/>
                  </a:cubicBezTo>
                  <a:lnTo>
                    <a:pt x="3567" y="13627"/>
                  </a:lnTo>
                  <a:cubicBezTo>
                    <a:pt x="1800" y="13819"/>
                    <a:pt x="213" y="12544"/>
                    <a:pt x="19" y="10777"/>
                  </a:cubicBezTo>
                  <a:cubicBezTo>
                    <a:pt x="-173" y="9010"/>
                    <a:pt x="1103" y="7421"/>
                    <a:pt x="2870" y="7229"/>
                  </a:cubicBezTo>
                  <a:close/>
                </a:path>
              </a:pathLst>
            </a:custGeom>
            <a:solidFill>
              <a:srgbClr val="C9C9C9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7" name="AutoShape 17"/>
            <p:cNvSpPr/>
            <p:nvPr/>
          </p:nvSpPr>
          <p:spPr>
            <a:xfrm flipH="false" flipV="false" rot="19980000">
              <a:off x="10266996" y="5871316"/>
              <a:ext cx="57131" cy="108084"/>
            </a:xfrm>
            <a:custGeom>
              <a:rect b="b" l="l" r="r" t="t"/>
              <a:pathLst>
                <a:path h="137450" w="72653">
                  <a:moveTo>
                    <a:pt x="56835" y="136490"/>
                  </a:moveTo>
                  <a:lnTo>
                    <a:pt x="56835" y="136490"/>
                  </a:lnTo>
                  <a:cubicBezTo>
                    <a:pt x="45069" y="140052"/>
                    <a:pt x="32642" y="133400"/>
                    <a:pt x="29081" y="121631"/>
                  </a:cubicBezTo>
                  <a:lnTo>
                    <a:pt x="961" y="28715"/>
                  </a:lnTo>
                  <a:cubicBezTo>
                    <a:pt x="-2601" y="16949"/>
                    <a:pt x="4051" y="4522"/>
                    <a:pt x="15820" y="960"/>
                  </a:cubicBezTo>
                  <a:lnTo>
                    <a:pt x="15820" y="960"/>
                  </a:lnTo>
                  <a:cubicBezTo>
                    <a:pt x="27586" y="-2601"/>
                    <a:pt x="40012" y="4051"/>
                    <a:pt x="43574" y="15819"/>
                  </a:cubicBezTo>
                  <a:lnTo>
                    <a:pt x="71694" y="108736"/>
                  </a:lnTo>
                  <a:cubicBezTo>
                    <a:pt x="75253" y="120504"/>
                    <a:pt x="68601" y="132931"/>
                    <a:pt x="56835" y="136490"/>
                  </a:cubicBezTo>
                  <a:close/>
                </a:path>
              </a:pathLst>
            </a:custGeom>
            <a:solidFill>
              <a:srgbClr val="FFC93E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8" name="AutoShape 18"/>
            <p:cNvSpPr/>
            <p:nvPr/>
          </p:nvSpPr>
          <p:spPr>
            <a:xfrm flipH="false" flipV="false" rot="19980000">
              <a:off x="10352220" y="5879230"/>
              <a:ext cx="182431" cy="419842"/>
            </a:xfrm>
            <a:custGeom>
              <a:rect b="b" l="l" r="r" t="t"/>
              <a:pathLst>
                <a:path h="533909" w="231996">
                  <a:moveTo>
                    <a:pt x="231996" y="512060"/>
                  </a:moveTo>
                  <a:lnTo>
                    <a:pt x="159793" y="533909"/>
                  </a:lnTo>
                  <a:lnTo>
                    <a:pt x="130" y="6312"/>
                  </a:lnTo>
                  <a:cubicBezTo>
                    <a:pt x="-826" y="3158"/>
                    <a:pt x="3668" y="-347"/>
                    <a:pt x="8190" y="28"/>
                  </a:cubicBezTo>
                  <a:lnTo>
                    <a:pt x="78816" y="5884"/>
                  </a:lnTo>
                  <a:lnTo>
                    <a:pt x="231996" y="512060"/>
                  </a:lnTo>
                  <a:close/>
                </a:path>
              </a:pathLst>
            </a:custGeom>
            <a:solidFill>
              <a:srgbClr val="08579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19" name="AutoShape 19"/>
            <p:cNvSpPr/>
            <p:nvPr/>
          </p:nvSpPr>
          <p:spPr>
            <a:xfrm flipH="false" flipV="false" rot="18960000">
              <a:off x="10631102" y="6213161"/>
              <a:ext cx="59319" cy="211508"/>
            </a:xfrm>
            <a:custGeom>
              <a:rect b="b" l="l" r="r" t="t"/>
              <a:pathLst>
                <a:path h="268973" w="75436">
                  <a:moveTo>
                    <a:pt x="0" y="0"/>
                  </a:moveTo>
                  <a:lnTo>
                    <a:pt x="75437" y="0"/>
                  </a:lnTo>
                  <a:lnTo>
                    <a:pt x="75437" y="268973"/>
                  </a:lnTo>
                  <a:lnTo>
                    <a:pt x="0" y="268973"/>
                  </a:lnTo>
                  <a:close/>
                </a:path>
              </a:pathLst>
            </a:custGeom>
            <a:solidFill>
              <a:srgbClr val="FFC93E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0" name="AutoShape 20"/>
            <p:cNvSpPr/>
            <p:nvPr/>
          </p:nvSpPr>
          <p:spPr>
            <a:xfrm flipH="false" flipV="false" rot="19980000">
              <a:off x="10725328" y="6382585"/>
              <a:ext cx="59372" cy="110978"/>
            </a:xfrm>
            <a:custGeom>
              <a:rect b="b" l="l" r="r" t="t"/>
              <a:pathLst>
                <a:path h="141130" w="75503">
                  <a:moveTo>
                    <a:pt x="72203" y="0"/>
                  </a:moveTo>
                  <a:lnTo>
                    <a:pt x="74823" y="112131"/>
                  </a:lnTo>
                  <a:lnTo>
                    <a:pt x="75504" y="141131"/>
                  </a:lnTo>
                  <a:lnTo>
                    <a:pt x="59991" y="116621"/>
                  </a:lnTo>
                  <a:lnTo>
                    <a:pt x="0" y="21852"/>
                  </a:lnTo>
                  <a:close/>
                </a:path>
              </a:pathLst>
            </a:custGeom>
            <a:solidFill>
              <a:srgbClr val="08579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1" name="AutoShape 21"/>
            <p:cNvSpPr/>
            <p:nvPr/>
          </p:nvSpPr>
          <p:spPr>
            <a:xfrm flipH="false" flipV="false" rot="19980000">
              <a:off x="10357774" y="5901637"/>
              <a:ext cx="86437" cy="188164"/>
            </a:xfrm>
            <a:custGeom>
              <a:rect b="b" l="l" r="r" t="t"/>
              <a:pathLst>
                <a:path h="239287" w="109922">
                  <a:moveTo>
                    <a:pt x="20477" y="2926"/>
                  </a:moveTo>
                  <a:cubicBezTo>
                    <a:pt x="86517" y="57390"/>
                    <a:pt x="135371" y="152076"/>
                    <a:pt x="95588" y="235657"/>
                  </a:cubicBezTo>
                  <a:cubicBezTo>
                    <a:pt x="92600" y="242826"/>
                    <a:pt x="81289" y="238361"/>
                    <a:pt x="84115" y="231062"/>
                  </a:cubicBezTo>
                  <a:cubicBezTo>
                    <a:pt x="88199" y="220467"/>
                    <a:pt x="91240" y="209487"/>
                    <a:pt x="92932" y="198260"/>
                  </a:cubicBezTo>
                  <a:cubicBezTo>
                    <a:pt x="103415" y="129157"/>
                    <a:pt x="58822" y="64914"/>
                    <a:pt x="6617" y="24046"/>
                  </a:cubicBezTo>
                  <a:cubicBezTo>
                    <a:pt x="-8981" y="15035"/>
                    <a:pt x="6022" y="-8122"/>
                    <a:pt x="20477" y="2926"/>
                  </a:cubicBezTo>
                  <a:close/>
                </a:path>
              </a:pathLst>
            </a:custGeom>
            <a:solidFill>
              <a:srgbClr val="08579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2" name="AutoShape 22"/>
            <p:cNvSpPr/>
            <p:nvPr/>
          </p:nvSpPr>
          <p:spPr>
            <a:xfrm flipH="false" flipV="false" rot="19980000">
              <a:off x="10789552" y="6455805"/>
              <a:ext cx="12198" cy="22804"/>
            </a:xfrm>
            <a:custGeom>
              <a:rect b="b" l="l" r="r" t="t"/>
              <a:pathLst>
                <a:path h="29000" w="15512">
                  <a:moveTo>
                    <a:pt x="14832" y="0"/>
                  </a:moveTo>
                  <a:lnTo>
                    <a:pt x="15513" y="29000"/>
                  </a:lnTo>
                  <a:lnTo>
                    <a:pt x="0" y="4490"/>
                  </a:lnTo>
                  <a:close/>
                </a:path>
              </a:pathLst>
            </a:custGeom>
            <a:solidFill>
              <a:srgbClr val="60380E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3" name="AutoShape 23"/>
            <p:cNvSpPr/>
            <p:nvPr/>
          </p:nvSpPr>
          <p:spPr>
            <a:xfrm flipH="false" flipV="false" rot="19980000">
              <a:off x="10660086" y="6205608"/>
              <a:ext cx="373203" cy="557939"/>
            </a:xfrm>
            <a:custGeom>
              <a:rect b="b" l="l" r="r" t="t"/>
              <a:pathLst>
                <a:path h="709526" w="474600">
                  <a:moveTo>
                    <a:pt x="474553" y="33682"/>
                  </a:moveTo>
                  <a:lnTo>
                    <a:pt x="468560" y="143954"/>
                  </a:lnTo>
                  <a:lnTo>
                    <a:pt x="462255" y="259640"/>
                  </a:lnTo>
                  <a:lnTo>
                    <a:pt x="442094" y="630575"/>
                  </a:lnTo>
                  <a:cubicBezTo>
                    <a:pt x="439690" y="674862"/>
                    <a:pt x="403088" y="709527"/>
                    <a:pt x="358756" y="709527"/>
                  </a:cubicBezTo>
                  <a:lnTo>
                    <a:pt x="115846" y="709527"/>
                  </a:lnTo>
                  <a:cubicBezTo>
                    <a:pt x="103371" y="709527"/>
                    <a:pt x="91498" y="706785"/>
                    <a:pt x="80827" y="701862"/>
                  </a:cubicBezTo>
                  <a:cubicBezTo>
                    <a:pt x="53605" y="689252"/>
                    <a:pt x="34224" y="662387"/>
                    <a:pt x="32485" y="630575"/>
                  </a:cubicBezTo>
                  <a:lnTo>
                    <a:pt x="12324" y="259640"/>
                  </a:lnTo>
                  <a:lnTo>
                    <a:pt x="6019" y="143954"/>
                  </a:lnTo>
                  <a:lnTo>
                    <a:pt x="49" y="33682"/>
                  </a:lnTo>
                  <a:cubicBezTo>
                    <a:pt x="-953" y="15371"/>
                    <a:pt x="13613" y="0"/>
                    <a:pt x="31949" y="0"/>
                  </a:cubicBezTo>
                  <a:lnTo>
                    <a:pt x="442627" y="0"/>
                  </a:lnTo>
                  <a:cubicBezTo>
                    <a:pt x="460966" y="0"/>
                    <a:pt x="475534" y="15371"/>
                    <a:pt x="474553" y="33682"/>
                  </a:cubicBezTo>
                  <a:close/>
                </a:path>
              </a:pathLst>
            </a:custGeom>
            <a:solidFill>
              <a:srgbClr val="99DAD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4" name="AutoShape 24"/>
            <p:cNvSpPr/>
            <p:nvPr/>
          </p:nvSpPr>
          <p:spPr>
            <a:xfrm flipH="false" flipV="false" rot="19980000">
              <a:off x="10747196" y="6185326"/>
              <a:ext cx="281370" cy="557937"/>
            </a:xfrm>
            <a:custGeom>
              <a:rect b="b" l="l" r="r" t="t"/>
              <a:pathLst>
                <a:path h="709524" w="357816">
                  <a:moveTo>
                    <a:pt x="357770" y="33680"/>
                  </a:moveTo>
                  <a:lnTo>
                    <a:pt x="351777" y="143952"/>
                  </a:lnTo>
                  <a:lnTo>
                    <a:pt x="345472" y="259637"/>
                  </a:lnTo>
                  <a:lnTo>
                    <a:pt x="325311" y="630573"/>
                  </a:lnTo>
                  <a:cubicBezTo>
                    <a:pt x="322906" y="674859"/>
                    <a:pt x="286305" y="709525"/>
                    <a:pt x="241973" y="709525"/>
                  </a:cubicBezTo>
                  <a:lnTo>
                    <a:pt x="0" y="709525"/>
                  </a:lnTo>
                  <a:cubicBezTo>
                    <a:pt x="123949" y="619657"/>
                    <a:pt x="246207" y="146805"/>
                    <a:pt x="281649" y="0"/>
                  </a:cubicBezTo>
                  <a:lnTo>
                    <a:pt x="325847" y="0"/>
                  </a:lnTo>
                  <a:cubicBezTo>
                    <a:pt x="344183" y="-2"/>
                    <a:pt x="358751" y="15369"/>
                    <a:pt x="357770" y="33680"/>
                  </a:cubicBezTo>
                  <a:close/>
                </a:path>
              </a:pathLst>
            </a:custGeom>
            <a:solidFill>
              <a:srgbClr val="79CACC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5" name="AutoShape 25"/>
            <p:cNvSpPr/>
            <p:nvPr/>
          </p:nvSpPr>
          <p:spPr>
            <a:xfrm flipH="false" flipV="false" rot="19980000">
              <a:off x="10611685" y="6331183"/>
              <a:ext cx="363719" cy="90969"/>
            </a:xfrm>
            <a:custGeom>
              <a:rect b="b" l="l" r="r" t="t"/>
              <a:pathLst>
                <a:path h="115685" w="462539">
                  <a:moveTo>
                    <a:pt x="462540" y="0"/>
                  </a:moveTo>
                  <a:lnTo>
                    <a:pt x="456235" y="115686"/>
                  </a:lnTo>
                  <a:lnTo>
                    <a:pt x="6304" y="1156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93E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6" name="AutoShape 26"/>
            <p:cNvSpPr/>
            <p:nvPr/>
          </p:nvSpPr>
          <p:spPr>
            <a:xfrm flipH="false" flipV="false" rot="19980000">
              <a:off x="10851960" y="6275234"/>
              <a:ext cx="110417" cy="90969"/>
            </a:xfrm>
            <a:custGeom>
              <a:rect b="b" l="l" r="r" t="t"/>
              <a:pathLst>
                <a:path h="115685" w="140417">
                  <a:moveTo>
                    <a:pt x="0" y="115686"/>
                  </a:moveTo>
                  <a:lnTo>
                    <a:pt x="134113" y="115686"/>
                  </a:lnTo>
                  <a:lnTo>
                    <a:pt x="140418" y="0"/>
                  </a:lnTo>
                  <a:lnTo>
                    <a:pt x="33216" y="0"/>
                  </a:lnTo>
                  <a:cubicBezTo>
                    <a:pt x="23367" y="36039"/>
                    <a:pt x="12221" y="75233"/>
                    <a:pt x="0" y="115686"/>
                  </a:cubicBezTo>
                  <a:close/>
                </a:path>
              </a:pathLst>
            </a:custGeom>
            <a:solidFill>
              <a:srgbClr val="F9B826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7" name="AutoShape 27"/>
            <p:cNvSpPr/>
            <p:nvPr/>
          </p:nvSpPr>
          <p:spPr>
            <a:xfrm flipH="true" flipV="false" rot="0">
              <a:off x="11092135" y="5545667"/>
              <a:ext cx="1069767" cy="1271426"/>
            </a:xfrm>
            <a:custGeom>
              <a:rect b="b" l="l" r="r" t="t"/>
              <a:pathLst>
                <a:path h="274107" w="230631">
                  <a:moveTo>
                    <a:pt x="2904" y="6569"/>
                  </a:moveTo>
                  <a:cubicBezTo>
                    <a:pt x="-1540" y="6011"/>
                    <a:pt x="-542" y="-482"/>
                    <a:pt x="3589" y="29"/>
                  </a:cubicBezTo>
                  <a:lnTo>
                    <a:pt x="10140" y="751"/>
                  </a:lnTo>
                  <a:cubicBezTo>
                    <a:pt x="14539" y="1300"/>
                    <a:pt x="13604" y="7791"/>
                    <a:pt x="9406" y="7265"/>
                  </a:cubicBezTo>
                  <a:lnTo>
                    <a:pt x="2904" y="6569"/>
                  </a:lnTo>
                  <a:lnTo>
                    <a:pt x="2904" y="6569"/>
                  </a:lnTo>
                  <a:close/>
                  <a:moveTo>
                    <a:pt x="227335" y="267533"/>
                  </a:moveTo>
                  <a:cubicBezTo>
                    <a:pt x="230256" y="267533"/>
                    <a:pt x="231698" y="271103"/>
                    <a:pt x="229719" y="273083"/>
                  </a:cubicBezTo>
                  <a:cubicBezTo>
                    <a:pt x="229242" y="273664"/>
                    <a:pt x="228252" y="274108"/>
                    <a:pt x="227335" y="274108"/>
                  </a:cubicBezTo>
                  <a:lnTo>
                    <a:pt x="223100" y="274084"/>
                  </a:lnTo>
                  <a:cubicBezTo>
                    <a:pt x="218839" y="274084"/>
                    <a:pt x="218749" y="267521"/>
                    <a:pt x="223167" y="267521"/>
                  </a:cubicBezTo>
                  <a:lnTo>
                    <a:pt x="227335" y="267533"/>
                  </a:lnTo>
                  <a:lnTo>
                    <a:pt x="227335" y="267533"/>
                  </a:lnTo>
                  <a:close/>
                  <a:moveTo>
                    <a:pt x="203622" y="266941"/>
                  </a:moveTo>
                  <a:cubicBezTo>
                    <a:pt x="207497" y="266941"/>
                    <a:pt x="208043" y="273504"/>
                    <a:pt x="203262" y="273504"/>
                  </a:cubicBezTo>
                  <a:lnTo>
                    <a:pt x="196643" y="273083"/>
                  </a:lnTo>
                  <a:cubicBezTo>
                    <a:pt x="191944" y="272488"/>
                    <a:pt x="193244" y="266044"/>
                    <a:pt x="197131" y="266531"/>
                  </a:cubicBezTo>
                  <a:lnTo>
                    <a:pt x="203622" y="266941"/>
                  </a:lnTo>
                  <a:lnTo>
                    <a:pt x="203622" y="266941"/>
                  </a:lnTo>
                  <a:close/>
                  <a:moveTo>
                    <a:pt x="177807" y="264485"/>
                  </a:moveTo>
                  <a:cubicBezTo>
                    <a:pt x="181880" y="264996"/>
                    <a:pt x="181308" y="271536"/>
                    <a:pt x="176817" y="270976"/>
                  </a:cubicBezTo>
                  <a:lnTo>
                    <a:pt x="177807" y="264485"/>
                  </a:lnTo>
                  <a:lnTo>
                    <a:pt x="177807" y="264485"/>
                  </a:lnTo>
                  <a:close/>
                  <a:moveTo>
                    <a:pt x="152709" y="258958"/>
                  </a:moveTo>
                  <a:cubicBezTo>
                    <a:pt x="156642" y="260438"/>
                    <a:pt x="155083" y="266299"/>
                    <a:pt x="150662" y="265193"/>
                  </a:cubicBezTo>
                  <a:cubicBezTo>
                    <a:pt x="148523" y="264508"/>
                    <a:pt x="146404" y="263750"/>
                    <a:pt x="144288" y="262926"/>
                  </a:cubicBezTo>
                  <a:cubicBezTo>
                    <a:pt x="140284" y="261216"/>
                    <a:pt x="142668" y="255318"/>
                    <a:pt x="146731" y="256827"/>
                  </a:cubicBezTo>
                  <a:cubicBezTo>
                    <a:pt x="148685" y="257619"/>
                    <a:pt x="150709" y="258307"/>
                    <a:pt x="152709" y="258958"/>
                  </a:cubicBezTo>
                  <a:lnTo>
                    <a:pt x="152709" y="258958"/>
                  </a:lnTo>
                  <a:close/>
                  <a:moveTo>
                    <a:pt x="130441" y="247753"/>
                  </a:moveTo>
                  <a:cubicBezTo>
                    <a:pt x="133863" y="250589"/>
                    <a:pt x="129544" y="255547"/>
                    <a:pt x="126321" y="252850"/>
                  </a:cubicBezTo>
                  <a:cubicBezTo>
                    <a:pt x="124458" y="251338"/>
                    <a:pt x="122760" y="249753"/>
                    <a:pt x="121158" y="247973"/>
                  </a:cubicBezTo>
                  <a:cubicBezTo>
                    <a:pt x="118226" y="244472"/>
                    <a:pt x="123448" y="240481"/>
                    <a:pt x="126066" y="243633"/>
                  </a:cubicBezTo>
                  <a:cubicBezTo>
                    <a:pt x="127428" y="245137"/>
                    <a:pt x="128882" y="246461"/>
                    <a:pt x="130441" y="247753"/>
                  </a:cubicBezTo>
                  <a:lnTo>
                    <a:pt x="130441" y="247753"/>
                  </a:lnTo>
                  <a:close/>
                  <a:moveTo>
                    <a:pt x="118156" y="227848"/>
                  </a:moveTo>
                  <a:cubicBezTo>
                    <a:pt x="118748" y="232524"/>
                    <a:pt x="112173" y="232884"/>
                    <a:pt x="111685" y="228965"/>
                  </a:cubicBezTo>
                  <a:cubicBezTo>
                    <a:pt x="111264" y="226617"/>
                    <a:pt x="111012" y="224344"/>
                    <a:pt x="110916" y="221972"/>
                  </a:cubicBezTo>
                  <a:cubicBezTo>
                    <a:pt x="110916" y="217432"/>
                    <a:pt x="117491" y="217679"/>
                    <a:pt x="117491" y="221810"/>
                  </a:cubicBezTo>
                  <a:cubicBezTo>
                    <a:pt x="117552" y="223856"/>
                    <a:pt x="117796" y="225836"/>
                    <a:pt x="118156" y="227848"/>
                  </a:cubicBezTo>
                  <a:lnTo>
                    <a:pt x="118156" y="227848"/>
                  </a:lnTo>
                  <a:close/>
                  <a:moveTo>
                    <a:pt x="119924" y="203298"/>
                  </a:moveTo>
                  <a:cubicBezTo>
                    <a:pt x="118922" y="207301"/>
                    <a:pt x="112498" y="205937"/>
                    <a:pt x="113592" y="201562"/>
                  </a:cubicBezTo>
                  <a:cubicBezTo>
                    <a:pt x="114173" y="199411"/>
                    <a:pt x="114803" y="197188"/>
                    <a:pt x="115538" y="195083"/>
                  </a:cubicBezTo>
                  <a:cubicBezTo>
                    <a:pt x="117154" y="190790"/>
                    <a:pt x="123181" y="193385"/>
                    <a:pt x="121762" y="197188"/>
                  </a:cubicBezTo>
                  <a:cubicBezTo>
                    <a:pt x="121076" y="199191"/>
                    <a:pt x="120472" y="201249"/>
                    <a:pt x="119924" y="203298"/>
                  </a:cubicBezTo>
                  <a:lnTo>
                    <a:pt x="119924" y="203298"/>
                  </a:lnTo>
                  <a:close/>
                  <a:moveTo>
                    <a:pt x="128975" y="179248"/>
                  </a:moveTo>
                  <a:cubicBezTo>
                    <a:pt x="127355" y="183030"/>
                    <a:pt x="121224" y="180679"/>
                    <a:pt x="123015" y="176505"/>
                  </a:cubicBezTo>
                  <a:cubicBezTo>
                    <a:pt x="123935" y="174505"/>
                    <a:pt x="124879" y="172479"/>
                    <a:pt x="125857" y="170502"/>
                  </a:cubicBezTo>
                  <a:cubicBezTo>
                    <a:pt x="128278" y="166290"/>
                    <a:pt x="133654" y="170081"/>
                    <a:pt x="131767" y="173387"/>
                  </a:cubicBezTo>
                  <a:cubicBezTo>
                    <a:pt x="130812" y="175326"/>
                    <a:pt x="129883" y="177294"/>
                    <a:pt x="128975" y="179248"/>
                  </a:cubicBezTo>
                  <a:lnTo>
                    <a:pt x="128975" y="179248"/>
                  </a:lnTo>
                  <a:close/>
                  <a:moveTo>
                    <a:pt x="140702" y="155956"/>
                  </a:moveTo>
                  <a:cubicBezTo>
                    <a:pt x="138421" y="159933"/>
                    <a:pt x="132885" y="156409"/>
                    <a:pt x="134897" y="152884"/>
                  </a:cubicBezTo>
                  <a:lnTo>
                    <a:pt x="137980" y="147079"/>
                  </a:lnTo>
                  <a:cubicBezTo>
                    <a:pt x="140250" y="143102"/>
                    <a:pt x="145797" y="146614"/>
                    <a:pt x="143774" y="150161"/>
                  </a:cubicBezTo>
                  <a:cubicBezTo>
                    <a:pt x="142729" y="152048"/>
                    <a:pt x="141704" y="154037"/>
                    <a:pt x="140702" y="155956"/>
                  </a:cubicBezTo>
                  <a:lnTo>
                    <a:pt x="140702" y="155956"/>
                  </a:lnTo>
                  <a:close/>
                  <a:moveTo>
                    <a:pt x="152918" y="132628"/>
                  </a:moveTo>
                  <a:cubicBezTo>
                    <a:pt x="150546" y="136782"/>
                    <a:pt x="145132" y="133058"/>
                    <a:pt x="147054" y="129696"/>
                  </a:cubicBezTo>
                  <a:lnTo>
                    <a:pt x="149913" y="123841"/>
                  </a:lnTo>
                  <a:cubicBezTo>
                    <a:pt x="152160" y="119922"/>
                    <a:pt x="157510" y="122785"/>
                    <a:pt x="155847" y="126683"/>
                  </a:cubicBezTo>
                  <a:lnTo>
                    <a:pt x="152918" y="132628"/>
                  </a:lnTo>
                  <a:lnTo>
                    <a:pt x="152918" y="132628"/>
                  </a:lnTo>
                  <a:close/>
                  <a:moveTo>
                    <a:pt x="163577" y="108114"/>
                  </a:moveTo>
                  <a:cubicBezTo>
                    <a:pt x="162108" y="112050"/>
                    <a:pt x="156247" y="110479"/>
                    <a:pt x="157341" y="106079"/>
                  </a:cubicBezTo>
                  <a:cubicBezTo>
                    <a:pt x="158015" y="104044"/>
                    <a:pt x="158610" y="102064"/>
                    <a:pt x="159144" y="100006"/>
                  </a:cubicBezTo>
                  <a:cubicBezTo>
                    <a:pt x="160178" y="95829"/>
                    <a:pt x="166555" y="97388"/>
                    <a:pt x="165507" y="101611"/>
                  </a:cubicBezTo>
                  <a:cubicBezTo>
                    <a:pt x="164938" y="103820"/>
                    <a:pt x="164297" y="105951"/>
                    <a:pt x="163577" y="108114"/>
                  </a:cubicBezTo>
                  <a:lnTo>
                    <a:pt x="163577" y="108114"/>
                  </a:lnTo>
                  <a:close/>
                  <a:moveTo>
                    <a:pt x="166881" y="80864"/>
                  </a:moveTo>
                  <a:cubicBezTo>
                    <a:pt x="167417" y="85158"/>
                    <a:pt x="160900" y="85962"/>
                    <a:pt x="160366" y="81680"/>
                  </a:cubicBezTo>
                  <a:cubicBezTo>
                    <a:pt x="160134" y="79642"/>
                    <a:pt x="159736" y="77608"/>
                    <a:pt x="159248" y="75628"/>
                  </a:cubicBezTo>
                  <a:cubicBezTo>
                    <a:pt x="158178" y="71381"/>
                    <a:pt x="164575" y="69860"/>
                    <a:pt x="165600" y="73999"/>
                  </a:cubicBezTo>
                  <a:cubicBezTo>
                    <a:pt x="166172" y="76258"/>
                    <a:pt x="166601" y="78539"/>
                    <a:pt x="166881" y="80864"/>
                  </a:cubicBezTo>
                  <a:lnTo>
                    <a:pt x="166881" y="80864"/>
                  </a:lnTo>
                  <a:close/>
                  <a:moveTo>
                    <a:pt x="156784" y="55154"/>
                  </a:moveTo>
                  <a:cubicBezTo>
                    <a:pt x="159344" y="58736"/>
                    <a:pt x="153945" y="62472"/>
                    <a:pt x="151478" y="59018"/>
                  </a:cubicBezTo>
                  <a:cubicBezTo>
                    <a:pt x="150256" y="57331"/>
                    <a:pt x="148979" y="55723"/>
                    <a:pt x="147591" y="54164"/>
                  </a:cubicBezTo>
                  <a:cubicBezTo>
                    <a:pt x="144615" y="50593"/>
                    <a:pt x="149896" y="46695"/>
                    <a:pt x="152456" y="49766"/>
                  </a:cubicBezTo>
                  <a:cubicBezTo>
                    <a:pt x="153991" y="51441"/>
                    <a:pt x="155458" y="53316"/>
                    <a:pt x="156784" y="55154"/>
                  </a:cubicBezTo>
                  <a:lnTo>
                    <a:pt x="156784" y="55154"/>
                  </a:lnTo>
                  <a:close/>
                  <a:moveTo>
                    <a:pt x="136955" y="36433"/>
                  </a:moveTo>
                  <a:cubicBezTo>
                    <a:pt x="140342" y="38854"/>
                    <a:pt x="137257" y="44149"/>
                    <a:pt x="133289" y="41879"/>
                  </a:cubicBezTo>
                  <a:cubicBezTo>
                    <a:pt x="131520" y="40695"/>
                    <a:pt x="129727" y="39563"/>
                    <a:pt x="127904" y="38471"/>
                  </a:cubicBezTo>
                  <a:cubicBezTo>
                    <a:pt x="124263" y="36387"/>
                    <a:pt x="127381" y="30604"/>
                    <a:pt x="131254" y="32816"/>
                  </a:cubicBezTo>
                  <a:cubicBezTo>
                    <a:pt x="133190" y="33978"/>
                    <a:pt x="135094" y="35176"/>
                    <a:pt x="136955" y="36433"/>
                  </a:cubicBezTo>
                  <a:lnTo>
                    <a:pt x="136955" y="36433"/>
                  </a:lnTo>
                  <a:close/>
                  <a:moveTo>
                    <a:pt x="113224" y="23847"/>
                  </a:moveTo>
                  <a:cubicBezTo>
                    <a:pt x="117273" y="25568"/>
                    <a:pt x="114609" y="31571"/>
                    <a:pt x="110687" y="29896"/>
                  </a:cubicBezTo>
                  <a:cubicBezTo>
                    <a:pt x="108707" y="29046"/>
                    <a:pt x="106707" y="28268"/>
                    <a:pt x="104704" y="27498"/>
                  </a:cubicBezTo>
                  <a:cubicBezTo>
                    <a:pt x="100678" y="25998"/>
                    <a:pt x="102936" y="19832"/>
                    <a:pt x="107032" y="21370"/>
                  </a:cubicBezTo>
                  <a:cubicBezTo>
                    <a:pt x="109105" y="22160"/>
                    <a:pt x="111174" y="22973"/>
                    <a:pt x="113224" y="23847"/>
                  </a:cubicBezTo>
                  <a:lnTo>
                    <a:pt x="113224" y="23847"/>
                  </a:lnTo>
                  <a:close/>
                  <a:moveTo>
                    <a:pt x="88070" y="15083"/>
                  </a:moveTo>
                  <a:cubicBezTo>
                    <a:pt x="92013" y="16073"/>
                    <a:pt x="90732" y="22520"/>
                    <a:pt x="86277" y="21402"/>
                  </a:cubicBezTo>
                  <a:lnTo>
                    <a:pt x="80007" y="19666"/>
                  </a:lnTo>
                  <a:cubicBezTo>
                    <a:pt x="75910" y="18642"/>
                    <a:pt x="77380" y="12244"/>
                    <a:pt x="81670" y="13312"/>
                  </a:cubicBezTo>
                  <a:lnTo>
                    <a:pt x="88070" y="15083"/>
                  </a:lnTo>
                  <a:lnTo>
                    <a:pt x="88070" y="15083"/>
                  </a:lnTo>
                  <a:close/>
                  <a:moveTo>
                    <a:pt x="62331" y="8789"/>
                  </a:moveTo>
                  <a:cubicBezTo>
                    <a:pt x="66860" y="9930"/>
                    <a:pt x="64868" y="16189"/>
                    <a:pt x="61004" y="15222"/>
                  </a:cubicBezTo>
                  <a:lnTo>
                    <a:pt x="54607" y="13954"/>
                  </a:lnTo>
                  <a:cubicBezTo>
                    <a:pt x="50438" y="12909"/>
                    <a:pt x="51416" y="6949"/>
                    <a:pt x="55841" y="7495"/>
                  </a:cubicBezTo>
                  <a:lnTo>
                    <a:pt x="62331" y="8789"/>
                  </a:lnTo>
                  <a:lnTo>
                    <a:pt x="62331" y="8789"/>
                  </a:lnTo>
                  <a:close/>
                  <a:moveTo>
                    <a:pt x="36295" y="4171"/>
                  </a:moveTo>
                  <a:cubicBezTo>
                    <a:pt x="40389" y="4682"/>
                    <a:pt x="39808" y="11222"/>
                    <a:pt x="35317" y="10662"/>
                  </a:cubicBezTo>
                  <a:lnTo>
                    <a:pt x="28858" y="9718"/>
                  </a:lnTo>
                  <a:cubicBezTo>
                    <a:pt x="24704" y="9207"/>
                    <a:pt x="25346" y="2667"/>
                    <a:pt x="29779" y="3216"/>
                  </a:cubicBezTo>
                  <a:lnTo>
                    <a:pt x="36295" y="4171"/>
                  </a:ln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8" name="AutoShape 28"/>
            <p:cNvSpPr/>
            <p:nvPr/>
          </p:nvSpPr>
          <p:spPr>
            <a:xfrm flipH="false" flipV="false" rot="0">
              <a:off x="11827951" y="1164889"/>
              <a:ext cx="364049" cy="2164559"/>
            </a:xfrm>
            <a:custGeom>
              <a:rect b="b" l="l" r="r" t="t"/>
              <a:pathLst>
                <a:path h="2164559" w="364049">
                  <a:moveTo>
                    <a:pt x="364049" y="0"/>
                  </a:moveTo>
                  <a:lnTo>
                    <a:pt x="364049" y="2164559"/>
                  </a:lnTo>
                  <a:lnTo>
                    <a:pt x="324136" y="2070517"/>
                  </a:lnTo>
                  <a:cubicBezTo>
                    <a:pt x="121865" y="1559733"/>
                    <a:pt x="-58082" y="766343"/>
                    <a:pt x="17685" y="443792"/>
                  </a:cubicBezTo>
                  <a:cubicBezTo>
                    <a:pt x="47992" y="314772"/>
                    <a:pt x="135016" y="196142"/>
                    <a:pt x="251967" y="88391"/>
                  </a:cubicBezTo>
                  <a:close/>
                </a:path>
              </a:pathLst>
            </a:custGeom>
            <a:solidFill>
              <a:srgbClr val="BBB3B3">
                <a:alpha val="65098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29" name="AutoShape 29"/>
            <p:cNvSpPr/>
            <p:nvPr/>
          </p:nvSpPr>
          <p:spPr>
            <a:xfrm flipH="false" flipV="false" rot="19320000">
              <a:off x="1878980" y="6051009"/>
              <a:ext cx="378605" cy="369383"/>
            </a:xfrm>
            <a:custGeom>
              <a:rect b="b" l="l" r="r" t="t"/>
              <a:pathLst>
                <a:path h="814891" w="835235">
                  <a:moveTo>
                    <a:pt x="40460" y="292407"/>
                  </a:moveTo>
                  <a:lnTo>
                    <a:pt x="238399" y="249652"/>
                  </a:lnTo>
                  <a:cubicBezTo>
                    <a:pt x="254861" y="246102"/>
                    <a:pt x="268553" y="234633"/>
                    <a:pt x="274951" y="219068"/>
                  </a:cubicBezTo>
                  <a:lnTo>
                    <a:pt x="351957" y="31741"/>
                  </a:lnTo>
                  <a:cubicBezTo>
                    <a:pt x="368108" y="-7503"/>
                    <a:pt x="422292" y="-11249"/>
                    <a:pt x="443670" y="25499"/>
                  </a:cubicBezTo>
                  <a:lnTo>
                    <a:pt x="545487" y="200538"/>
                  </a:lnTo>
                  <a:cubicBezTo>
                    <a:pt x="553952" y="215089"/>
                    <a:pt x="569049" y="224568"/>
                    <a:pt x="585863" y="225856"/>
                  </a:cubicBezTo>
                  <a:lnTo>
                    <a:pt x="787819" y="241226"/>
                  </a:lnTo>
                  <a:cubicBezTo>
                    <a:pt x="830145" y="244424"/>
                    <a:pt x="850430" y="294826"/>
                    <a:pt x="822108" y="326463"/>
                  </a:cubicBezTo>
                  <a:lnTo>
                    <a:pt x="687094" y="477394"/>
                  </a:lnTo>
                  <a:cubicBezTo>
                    <a:pt x="675859" y="489955"/>
                    <a:pt x="671490" y="507276"/>
                    <a:pt x="675469" y="523660"/>
                  </a:cubicBezTo>
                  <a:lnTo>
                    <a:pt x="723257" y="720428"/>
                  </a:lnTo>
                  <a:cubicBezTo>
                    <a:pt x="733283" y="761700"/>
                    <a:pt x="691658" y="796576"/>
                    <a:pt x="652804" y="779411"/>
                  </a:cubicBezTo>
                  <a:lnTo>
                    <a:pt x="467545" y="697646"/>
                  </a:lnTo>
                  <a:cubicBezTo>
                    <a:pt x="452096" y="690819"/>
                    <a:pt x="434308" y="692067"/>
                    <a:pt x="419952" y="700883"/>
                  </a:cubicBezTo>
                  <a:lnTo>
                    <a:pt x="247566" y="807147"/>
                  </a:lnTo>
                  <a:cubicBezTo>
                    <a:pt x="211403" y="829461"/>
                    <a:pt x="165410" y="800593"/>
                    <a:pt x="169701" y="758345"/>
                  </a:cubicBezTo>
                  <a:lnTo>
                    <a:pt x="190221" y="556896"/>
                  </a:lnTo>
                  <a:cubicBezTo>
                    <a:pt x="191937" y="540122"/>
                    <a:pt x="185266" y="523582"/>
                    <a:pt x="172432" y="512659"/>
                  </a:cubicBezTo>
                  <a:lnTo>
                    <a:pt x="18107" y="381546"/>
                  </a:lnTo>
                  <a:cubicBezTo>
                    <a:pt x="-14271" y="354043"/>
                    <a:pt x="-1046" y="301340"/>
                    <a:pt x="40460" y="292407"/>
                  </a:cubicBezTo>
                  <a:close/>
                </a:path>
              </a:pathLst>
            </a:custGeom>
            <a:solidFill>
              <a:srgbClr val="DEA747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30" name="AutoShape 30"/>
            <p:cNvSpPr/>
            <p:nvPr/>
          </p:nvSpPr>
          <p:spPr>
            <a:xfrm flipH="false" flipV="false" rot="0">
              <a:off x="568041" y="5819419"/>
              <a:ext cx="68520" cy="318166"/>
            </a:xfrm>
            <a:custGeom>
              <a:rect b="b" l="l" r="r" t="t"/>
              <a:pathLst>
                <a:path h="136023" w="29294">
                  <a:moveTo>
                    <a:pt x="17407" y="135468"/>
                  </a:moveTo>
                  <a:cubicBezTo>
                    <a:pt x="21359" y="135632"/>
                    <a:pt x="25310" y="135828"/>
                    <a:pt x="29295" y="136024"/>
                  </a:cubicBezTo>
                  <a:cubicBezTo>
                    <a:pt x="22371" y="77728"/>
                    <a:pt x="27956" y="56140"/>
                    <a:pt x="10059" y="0"/>
                  </a:cubicBezTo>
                  <a:cubicBezTo>
                    <a:pt x="6695" y="980"/>
                    <a:pt x="3364" y="1960"/>
                    <a:pt x="0" y="2939"/>
                  </a:cubicBezTo>
                  <a:cubicBezTo>
                    <a:pt x="17538" y="58165"/>
                    <a:pt x="10712" y="78185"/>
                    <a:pt x="17407" y="135468"/>
                  </a:cubicBezTo>
                  <a:close/>
                </a:path>
              </a:pathLst>
            </a:custGeom>
            <a:solidFill>
              <a:srgbClr val="9CCAC8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31" name="AutoShape 31"/>
            <p:cNvSpPr/>
            <p:nvPr/>
          </p:nvSpPr>
          <p:spPr>
            <a:xfrm flipH="false" flipV="false" rot="0">
              <a:off x="429320" y="6083910"/>
              <a:ext cx="207241" cy="164047"/>
            </a:xfrm>
            <a:custGeom>
              <a:rect b="b" l="l" r="r" t="t"/>
              <a:pathLst>
                <a:path h="70134" w="88600">
                  <a:moveTo>
                    <a:pt x="60352" y="315"/>
                  </a:moveTo>
                  <a:cubicBezTo>
                    <a:pt x="26125" y="-3147"/>
                    <a:pt x="-9375" y="22490"/>
                    <a:pt x="2252" y="49564"/>
                  </a:cubicBezTo>
                  <a:cubicBezTo>
                    <a:pt x="13878" y="76639"/>
                    <a:pt x="42586" y="73797"/>
                    <a:pt x="67667" y="59329"/>
                  </a:cubicBezTo>
                  <a:cubicBezTo>
                    <a:pt x="98530" y="41498"/>
                    <a:pt x="94578" y="3777"/>
                    <a:pt x="60352" y="315"/>
                  </a:cubicBezTo>
                  <a:close/>
                </a:path>
              </a:pathLst>
            </a:custGeom>
            <a:solidFill>
              <a:srgbClr val="9CCAC8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32" name="AutoShape 32"/>
            <p:cNvSpPr/>
            <p:nvPr/>
          </p:nvSpPr>
          <p:spPr>
            <a:xfrm flipH="false" flipV="false" rot="0">
              <a:off x="881472" y="5705291"/>
              <a:ext cx="125813" cy="520831"/>
            </a:xfrm>
            <a:custGeom>
              <a:rect b="b" l="l" r="r" t="t"/>
              <a:pathLst>
                <a:path h="222667" w="53788">
                  <a:moveTo>
                    <a:pt x="42065" y="222667"/>
                  </a:moveTo>
                  <a:cubicBezTo>
                    <a:pt x="46082" y="220087"/>
                    <a:pt x="49870" y="217115"/>
                    <a:pt x="53789" y="214372"/>
                  </a:cubicBezTo>
                  <a:cubicBezTo>
                    <a:pt x="42097" y="140302"/>
                    <a:pt x="31679" y="67440"/>
                    <a:pt x="9732" y="0"/>
                  </a:cubicBezTo>
                  <a:cubicBezTo>
                    <a:pt x="6499" y="1404"/>
                    <a:pt x="3233" y="2841"/>
                    <a:pt x="0" y="4246"/>
                  </a:cubicBezTo>
                  <a:cubicBezTo>
                    <a:pt x="22045" y="72992"/>
                    <a:pt x="29164" y="151667"/>
                    <a:pt x="42065" y="222667"/>
                  </a:cubicBezTo>
                  <a:close/>
                </a:path>
              </a:pathLst>
            </a:custGeom>
            <a:solidFill>
              <a:srgbClr val="9CCAC8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33" name="AutoShape 33"/>
            <p:cNvSpPr/>
            <p:nvPr/>
          </p:nvSpPr>
          <p:spPr>
            <a:xfrm flipH="false" flipV="false" rot="0">
              <a:off x="803815" y="6172767"/>
              <a:ext cx="207718" cy="183628"/>
            </a:xfrm>
            <a:custGeom>
              <a:rect b="b" l="l" r="r" t="t"/>
              <a:pathLst>
                <a:path h="78505" w="88804">
                  <a:moveTo>
                    <a:pt x="58381" y="636"/>
                  </a:moveTo>
                  <a:cubicBezTo>
                    <a:pt x="22586" y="7396"/>
                    <a:pt x="-8504" y="30224"/>
                    <a:pt x="2109" y="56482"/>
                  </a:cubicBezTo>
                  <a:cubicBezTo>
                    <a:pt x="12723" y="82740"/>
                    <a:pt x="43325" y="84732"/>
                    <a:pt x="67688" y="66639"/>
                  </a:cubicBezTo>
                  <a:cubicBezTo>
                    <a:pt x="99825" y="42733"/>
                    <a:pt x="94142" y="-6125"/>
                    <a:pt x="58381" y="636"/>
                  </a:cubicBezTo>
                  <a:close/>
                </a:path>
              </a:pathLst>
            </a:custGeom>
            <a:solidFill>
              <a:srgbClr val="9CCAC8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34" name="AutoShape 34"/>
            <p:cNvSpPr/>
            <p:nvPr/>
          </p:nvSpPr>
          <p:spPr>
            <a:xfrm flipH="false" flipV="false" rot="0">
              <a:off x="1194523" y="5553351"/>
              <a:ext cx="134598" cy="372175"/>
            </a:xfrm>
            <a:custGeom>
              <a:rect b="b" l="l" r="r" t="t"/>
              <a:pathLst>
                <a:path h="159113" w="57544">
                  <a:moveTo>
                    <a:pt x="47192" y="159113"/>
                  </a:moveTo>
                  <a:cubicBezTo>
                    <a:pt x="50621" y="157741"/>
                    <a:pt x="54083" y="156501"/>
                    <a:pt x="57544" y="155227"/>
                  </a:cubicBezTo>
                  <a:cubicBezTo>
                    <a:pt x="34585" y="92751"/>
                    <a:pt x="33508" y="62215"/>
                    <a:pt x="9994" y="0"/>
                  </a:cubicBezTo>
                  <a:cubicBezTo>
                    <a:pt x="6662" y="1110"/>
                    <a:pt x="3168" y="2025"/>
                    <a:pt x="0" y="3494"/>
                  </a:cubicBezTo>
                  <a:cubicBezTo>
                    <a:pt x="24755" y="65121"/>
                    <a:pt x="24526" y="96604"/>
                    <a:pt x="47192" y="159113"/>
                  </a:cubicBezTo>
                  <a:close/>
                </a:path>
              </a:pathLst>
            </a:custGeom>
            <a:solidFill>
              <a:srgbClr val="9CCAC8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35" name="AutoShape 35"/>
            <p:cNvSpPr/>
            <p:nvPr/>
          </p:nvSpPr>
          <p:spPr>
            <a:xfrm flipH="false" flipV="false" rot="0">
              <a:off x="1157515" y="5881172"/>
              <a:ext cx="176470" cy="187071"/>
            </a:xfrm>
            <a:custGeom>
              <a:rect b="b" l="l" r="r" t="t"/>
              <a:pathLst>
                <a:path h="79977" w="75445">
                  <a:moveTo>
                    <a:pt x="46619" y="1294"/>
                  </a:moveTo>
                  <a:cubicBezTo>
                    <a:pt x="15560" y="10830"/>
                    <a:pt x="-12004" y="45906"/>
                    <a:pt x="5403" y="67820"/>
                  </a:cubicBezTo>
                  <a:cubicBezTo>
                    <a:pt x="22811" y="89733"/>
                    <a:pt x="44920" y="79250"/>
                    <a:pt x="64352" y="58316"/>
                  </a:cubicBezTo>
                  <a:cubicBezTo>
                    <a:pt x="83719" y="37382"/>
                    <a:pt x="77677" y="-8243"/>
                    <a:pt x="46619" y="1294"/>
                  </a:cubicBezTo>
                  <a:close/>
                </a:path>
              </a:pathLst>
            </a:custGeom>
            <a:solidFill>
              <a:srgbClr val="9CCAC8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36" name="AutoShape 36"/>
            <p:cNvSpPr/>
            <p:nvPr/>
          </p:nvSpPr>
          <p:spPr>
            <a:xfrm flipH="false" flipV="false" rot="0">
              <a:off x="561166" y="5530891"/>
              <a:ext cx="672695" cy="335353"/>
            </a:xfrm>
            <a:custGeom>
              <a:rect b="b" l="l" r="r" t="t"/>
              <a:pathLst>
                <a:path h="143371" w="287592">
                  <a:moveTo>
                    <a:pt x="8197" y="143372"/>
                  </a:moveTo>
                  <a:cubicBezTo>
                    <a:pt x="107709" y="115841"/>
                    <a:pt x="193013" y="66656"/>
                    <a:pt x="287593" y="28544"/>
                  </a:cubicBezTo>
                  <a:cubicBezTo>
                    <a:pt x="284425" y="18877"/>
                    <a:pt x="280898" y="9438"/>
                    <a:pt x="277109" y="0"/>
                  </a:cubicBezTo>
                  <a:cubicBezTo>
                    <a:pt x="183378" y="36708"/>
                    <a:pt x="96735" y="85501"/>
                    <a:pt x="0" y="116233"/>
                  </a:cubicBezTo>
                  <a:cubicBezTo>
                    <a:pt x="2710" y="125312"/>
                    <a:pt x="5617" y="134293"/>
                    <a:pt x="8197" y="143372"/>
                  </a:cubicBezTo>
                  <a:close/>
                </a:path>
              </a:pathLst>
            </a:custGeom>
            <a:solidFill>
              <a:srgbClr val="9CCAC8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37" name="AutoShape 37"/>
            <p:cNvSpPr/>
            <p:nvPr/>
          </p:nvSpPr>
          <p:spPr>
            <a:xfrm flipH="false" flipV="false" rot="0">
              <a:off x="589048" y="5651665"/>
              <a:ext cx="672772" cy="335353"/>
            </a:xfrm>
            <a:custGeom>
              <a:rect b="b" l="l" r="r" t="t"/>
              <a:pathLst>
                <a:path h="143371" w="287625">
                  <a:moveTo>
                    <a:pt x="8230" y="143372"/>
                  </a:moveTo>
                  <a:cubicBezTo>
                    <a:pt x="107741" y="115841"/>
                    <a:pt x="193046" y="66656"/>
                    <a:pt x="287626" y="28544"/>
                  </a:cubicBezTo>
                  <a:cubicBezTo>
                    <a:pt x="284458" y="18877"/>
                    <a:pt x="280930" y="9438"/>
                    <a:pt x="277142" y="0"/>
                  </a:cubicBezTo>
                  <a:cubicBezTo>
                    <a:pt x="183412" y="36708"/>
                    <a:pt x="96768" y="85501"/>
                    <a:pt x="0" y="116233"/>
                  </a:cubicBezTo>
                  <a:cubicBezTo>
                    <a:pt x="2711" y="125279"/>
                    <a:pt x="5618" y="134293"/>
                    <a:pt x="8230" y="143372"/>
                  </a:cubicBezTo>
                  <a:close/>
                </a:path>
              </a:pathLst>
            </a:custGeom>
            <a:solidFill>
              <a:srgbClr val="9CCAC8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38" name="TextBox 38"/>
            <p:cNvSpPr txBox="true"/>
            <p:nvPr/>
          </p:nvSpPr>
          <p:spPr>
            <a:xfrm flipH="false" flipV="false" rot="0">
              <a:off x="660400" y="1130300"/>
              <a:ext cx="10858500" cy="688454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anchor="ctr" anchorCtr="false" bIns="45720" lIns="91440" rIns="91440" rtlCol="false" tIns="45720" vert="horz" wrap="square"/>
            <a:lstStyle/>
            <a:p>
              <a:pPr algn="l">
                <a:defRPr/>
              </a:pPr>
              <a:r>
                <a:rPr b="true" i="false" lang="en-US" sz="2400">
                  <a:ln/>
                  <a:solidFill>
                    <a:srgbClr val="2F2F2F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象棋家族的趣味新成员</a:t>
              </a:r>
              <a:endParaRPr lang="en-US" sz="1100"/>
            </a:p>
          </p:txBody>
        </p:sp>
        <p:grpSp>
          <p:nvGrpSpPr>
            <p:cNvPr id="39" name="Group 39"/>
            <p:cNvGrpSpPr/>
            <p:nvPr/>
          </p:nvGrpSpPr>
          <p:grpSpPr>
            <a:xfrm flipH="false" flipV="false" rot="0">
              <a:off x="1551291" y="1851949"/>
              <a:ext cx="2831219" cy="4282151"/>
              <a:chOff x="1551291" y="1851949"/>
              <a:chExt cx="2831219" cy="4282151"/>
            </a:xfrm>
          </p:grpSpPr>
          <p:sp>
            <p:nvSpPr>
              <p:cNvPr id="40" name="AutoShape 40"/>
              <p:cNvSpPr/>
              <p:nvPr/>
            </p:nvSpPr>
            <p:spPr>
              <a:xfrm flipH="false" flipV="false" rot="0">
                <a:off x="2518128" y="2888259"/>
                <a:ext cx="441189" cy="441189"/>
              </a:xfrm>
              <a:prstGeom prst="ellipse">
                <a:avLst/>
              </a:prstGeom>
              <a:solidFill>
                <a:srgbClr val="FCF5DA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1" name="TextBox 41"/>
              <p:cNvSpPr txBox="true"/>
              <p:nvPr/>
            </p:nvSpPr>
            <p:spPr>
              <a:xfrm flipH="false" flipV="false" rot="0">
                <a:off x="1551291" y="1851949"/>
                <a:ext cx="1716841" cy="151069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none"/>
              <a:lstStyle/>
              <a:p>
                <a:pPr algn="l">
                  <a:defRPr/>
                </a:pPr>
                <a:r>
                  <a:rPr b="true" i="false" lang="en-US" sz="8000">
                    <a:ln/>
                    <a:solidFill>
                      <a:srgbClr val="57A5AC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01</a:t>
                </a:r>
                <a:endParaRPr lang="en-US" sz="1100"/>
              </a:p>
            </p:txBody>
          </p:sp>
          <p:sp>
            <p:nvSpPr>
              <p:cNvPr id="42" name="TextBox 42"/>
              <p:cNvSpPr txBox="true"/>
              <p:nvPr/>
            </p:nvSpPr>
            <p:spPr>
              <a:xfrm flipH="false" flipV="false" rot="0">
                <a:off x="1551293" y="4535734"/>
                <a:ext cx="2831217" cy="1598366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FFFFF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一款由两人对战的休闲益智棋类游戏，棋子初始状态均为背面朝上，玩家需通过翻棋与走棋，最终目标是吃光对方所有棋子。</a:t>
                </a:r>
                <a:endParaRPr lang="en-US" sz="1100"/>
              </a:p>
            </p:txBody>
          </p:sp>
          <p:sp>
            <p:nvSpPr>
              <p:cNvPr id="43" name="TextBox 43"/>
              <p:cNvSpPr txBox="true"/>
              <p:nvPr/>
            </p:nvSpPr>
            <p:spPr>
              <a:xfrm flipH="false" flipV="false" rot="0">
                <a:off x="1551292" y="3872241"/>
                <a:ext cx="2831217" cy="66349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square"/>
              <a:lstStyle/>
              <a:p>
                <a:pPr algn="l">
                  <a:defRPr/>
                </a:pPr>
                <a:r>
                  <a:rPr b="true" i="false" lang="en-US" sz="1800">
                    <a:ln/>
                    <a:solidFill>
                      <a:srgbClr val="FFFFF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游戏定义</a:t>
                </a:r>
                <a:endParaRPr lang="en-US" sz="1100"/>
              </a:p>
            </p:txBody>
          </p:sp>
        </p:grpSp>
        <p:grpSp>
          <p:nvGrpSpPr>
            <p:cNvPr id="44" name="Group 44"/>
            <p:cNvGrpSpPr/>
            <p:nvPr/>
          </p:nvGrpSpPr>
          <p:grpSpPr>
            <a:xfrm flipH="false" flipV="false" rot="0">
              <a:off x="4881162" y="1851949"/>
              <a:ext cx="2831219" cy="4282151"/>
              <a:chOff x="4881162" y="1851949"/>
              <a:chExt cx="2831219" cy="4282151"/>
            </a:xfrm>
          </p:grpSpPr>
          <p:sp>
            <p:nvSpPr>
              <p:cNvPr id="45" name="AutoShape 45"/>
              <p:cNvSpPr/>
              <p:nvPr/>
            </p:nvSpPr>
            <p:spPr>
              <a:xfrm flipH="false" flipV="false" rot="0">
                <a:off x="5847999" y="2888259"/>
                <a:ext cx="441189" cy="441189"/>
              </a:xfrm>
              <a:prstGeom prst="ellipse">
                <a:avLst/>
              </a:prstGeom>
              <a:solidFill>
                <a:srgbClr val="57A5AC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6" name="TextBox 46"/>
              <p:cNvSpPr txBox="true"/>
              <p:nvPr/>
            </p:nvSpPr>
            <p:spPr>
              <a:xfrm flipH="false" flipV="false" rot="0">
                <a:off x="4881162" y="1851949"/>
                <a:ext cx="1716841" cy="151069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none"/>
              <a:lstStyle/>
              <a:p>
                <a:pPr algn="l">
                  <a:defRPr/>
                </a:pPr>
                <a:r>
                  <a:rPr b="true" i="false" lang="en-US" sz="8000">
                    <a:ln/>
                    <a:solidFill>
                      <a:srgbClr val="D0904A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02</a:t>
                </a:r>
                <a:endParaRPr lang="en-US" sz="1100"/>
              </a:p>
            </p:txBody>
          </p:sp>
          <p:sp>
            <p:nvSpPr>
              <p:cNvPr id="47" name="TextBox 47"/>
              <p:cNvSpPr txBox="true"/>
              <p:nvPr/>
            </p:nvSpPr>
            <p:spPr>
              <a:xfrm flipH="false" flipV="false" rot="0">
                <a:off x="4881164" y="4535734"/>
                <a:ext cx="2831217" cy="1598366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FFFFF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所有棋子（除将/帅外）的初始位置和颜色都是随机的，游戏过程充满了信息不对称带来的策略性和悬念感。</a:t>
                </a:r>
                <a:endParaRPr lang="en-US" sz="1100"/>
              </a:p>
            </p:txBody>
          </p:sp>
          <p:sp>
            <p:nvSpPr>
              <p:cNvPr id="48" name="TextBox 48"/>
              <p:cNvSpPr txBox="true"/>
              <p:nvPr/>
            </p:nvSpPr>
            <p:spPr>
              <a:xfrm flipH="false" flipV="false" rot="0">
                <a:off x="4881163" y="3872241"/>
                <a:ext cx="2831217" cy="66349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square"/>
              <a:lstStyle/>
              <a:p>
                <a:pPr algn="l">
                  <a:defRPr/>
                </a:pPr>
                <a:r>
                  <a:rPr b="true" i="false" lang="en-US" sz="1800">
                    <a:ln/>
                    <a:solidFill>
                      <a:srgbClr val="FFFFF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核心特点</a:t>
                </a:r>
                <a:endParaRPr lang="en-US" sz="1100"/>
              </a:p>
            </p:txBody>
          </p:sp>
        </p:grpSp>
        <p:grpSp>
          <p:nvGrpSpPr>
            <p:cNvPr id="49" name="Group 49"/>
            <p:cNvGrpSpPr/>
            <p:nvPr/>
          </p:nvGrpSpPr>
          <p:grpSpPr>
            <a:xfrm flipH="false" flipV="false" rot="0">
              <a:off x="8211030" y="1851949"/>
              <a:ext cx="2831219" cy="4282151"/>
              <a:chOff x="8211030" y="1851949"/>
              <a:chExt cx="2831219" cy="4282151"/>
            </a:xfrm>
          </p:grpSpPr>
          <p:sp>
            <p:nvSpPr>
              <p:cNvPr id="50" name="AutoShape 50"/>
              <p:cNvSpPr/>
              <p:nvPr/>
            </p:nvSpPr>
            <p:spPr>
              <a:xfrm flipH="false" flipV="false" rot="0">
                <a:off x="9177867" y="2888259"/>
                <a:ext cx="441189" cy="441189"/>
              </a:xfrm>
              <a:prstGeom prst="ellipse">
                <a:avLst/>
              </a:prstGeom>
              <a:solidFill>
                <a:srgbClr val="57A5AC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51" name="TextBox 51"/>
              <p:cNvSpPr txBox="true"/>
              <p:nvPr/>
            </p:nvSpPr>
            <p:spPr>
              <a:xfrm flipH="false" flipV="false" rot="0">
                <a:off x="8211030" y="1851949"/>
                <a:ext cx="1716841" cy="151069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none"/>
              <a:lstStyle/>
              <a:p>
                <a:pPr algn="l">
                  <a:defRPr/>
                </a:pPr>
                <a:r>
                  <a:rPr b="true" i="false" lang="en-US" sz="8000">
                    <a:ln/>
                    <a:solidFill>
                      <a:srgbClr val="FCF5DA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03</a:t>
                </a:r>
                <a:endParaRPr lang="en-US" sz="1100"/>
              </a:p>
            </p:txBody>
          </p:sp>
          <p:sp>
            <p:nvSpPr>
              <p:cNvPr id="52" name="TextBox 52"/>
              <p:cNvSpPr txBox="true"/>
              <p:nvPr/>
            </p:nvSpPr>
            <p:spPr>
              <a:xfrm flipH="false" flipV="false" rot="0">
                <a:off x="8211032" y="4535734"/>
                <a:ext cx="2831217" cy="1598366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FFFFF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相较于传统象棋，翻翻棋节奏更快，趣味性更强，对新手友好，是休闲娱乐和锻炼脑力的绝佳选择。</a:t>
                </a:r>
                <a:endParaRPr lang="en-US" sz="1100"/>
              </a:p>
            </p:txBody>
          </p:sp>
          <p:sp>
            <p:nvSpPr>
              <p:cNvPr id="53" name="TextBox 53"/>
              <p:cNvSpPr txBox="true"/>
              <p:nvPr/>
            </p:nvSpPr>
            <p:spPr>
              <a:xfrm flipH="false" flipV="false" rot="0">
                <a:off x="8211031" y="3872241"/>
                <a:ext cx="2831217" cy="66349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square"/>
              <a:lstStyle/>
              <a:p>
                <a:pPr algn="l">
                  <a:defRPr/>
                </a:pPr>
                <a:r>
                  <a:rPr b="true" i="false" lang="en-US" sz="1800">
                    <a:ln/>
                    <a:solidFill>
                      <a:srgbClr val="FFFFF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娱乐价值</a:t>
                </a:r>
                <a:endParaRPr lang="en-US" sz="1100"/>
              </a:p>
            </p:txBody>
          </p:sp>
        </p:grpSp>
      </p:grpSp>
      <p:sp>
        <p:nvSpPr>
          <p:cNvPr id="54" name="TextBox 54"/>
          <p:cNvSpPr txBox="true"/>
          <p:nvPr/>
        </p:nvSpPr>
        <p:spPr>
          <a:xfrm flipH="false" flipV="false" rot="0"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280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什么是翻翻棋</a:t>
            </a:r>
            <a:endParaRPr lang="en-US" sz="11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d24640f2-579e-4e04-8a00-487293e2d386"/>
          <p:cNvGrpSpPr/>
          <p:nvPr/>
        </p:nvGrpSpPr>
        <p:grpSpPr>
          <a:xfrm flipH="false" flipV="false" rot="0">
            <a:off x="0" y="1130300"/>
            <a:ext cx="12192000" cy="5727700"/>
            <a:chOff x="0" y="1130300"/>
            <a:chExt cx="12192000" cy="5727700"/>
          </a:xfrm>
        </p:grpSpPr>
        <p:sp>
          <p:nvSpPr>
            <p:cNvPr id="3" name="AutoShape 3"/>
            <p:cNvSpPr/>
            <p:nvPr/>
          </p:nvSpPr>
          <p:spPr>
            <a:xfrm flipH="false" flipV="false" rot="0">
              <a:off x="0" y="5263116"/>
              <a:ext cx="12192000" cy="1594884"/>
            </a:xfrm>
            <a:custGeom>
              <a:rect b="b" l="l" r="r" t="t"/>
              <a:pathLst>
                <a:path h="120316" w="12192000">
                  <a:moveTo>
                    <a:pt x="0" y="0"/>
                  </a:moveTo>
                  <a:lnTo>
                    <a:pt x="12192000" y="0"/>
                  </a:lnTo>
                  <a:lnTo>
                    <a:pt x="12192000" y="120316"/>
                  </a:lnTo>
                  <a:lnTo>
                    <a:pt x="0" y="120316"/>
                  </a:lnTo>
                  <a:close/>
                </a:path>
              </a:pathLst>
            </a:custGeom>
            <a:solidFill>
              <a:srgbClr val="2F2F2F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4" name="TextBox 4"/>
            <p:cNvSpPr txBox="true"/>
            <p:nvPr/>
          </p:nvSpPr>
          <p:spPr>
            <a:xfrm flipH="false" flipV="false" rot="0">
              <a:off x="660400" y="1130300"/>
              <a:ext cx="10858500" cy="845820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anchor="ctr" anchorCtr="false" bIns="45720" lIns="91440" rIns="91440" rtlCol="false" tIns="45720" vert="horz" wrap="square"/>
            <a:lstStyle/>
            <a:p>
              <a:pPr algn="ctr">
                <a:defRPr/>
              </a:pPr>
              <a:r>
                <a:rPr b="true" i="false" lang="en-US" sz="2400">
                  <a:ln/>
                  <a:solidFill>
                    <a:srgbClr val="2F2F2F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开启对局的第一步</a:t>
              </a:r>
              <a:endParaRPr lang="en-US" sz="1100"/>
            </a:p>
          </p:txBody>
        </p:sp>
        <p:grpSp>
          <p:nvGrpSpPr>
            <p:cNvPr id="5" name="Group 5"/>
            <p:cNvGrpSpPr/>
            <p:nvPr/>
          </p:nvGrpSpPr>
          <p:grpSpPr>
            <a:xfrm flipH="false" flipV="false" rot="0">
              <a:off x="660400" y="2540559"/>
              <a:ext cx="3453108" cy="3593541"/>
              <a:chOff x="660400" y="2540559"/>
              <a:chExt cx="2560286" cy="3593541"/>
            </a:xfrm>
          </p:grpSpPr>
          <p:sp>
            <p:nvSpPr>
              <p:cNvPr id="6" name="AutoShape 6"/>
              <p:cNvSpPr/>
              <p:nvPr/>
            </p:nvSpPr>
            <p:spPr>
              <a:xfrm flipH="false" flipV="false" rot="0">
                <a:off x="660400" y="2768600"/>
                <a:ext cx="2560286" cy="3365500"/>
              </a:xfrm>
              <a:prstGeom prst="rect">
                <a:avLst/>
              </a:prstGeom>
              <a:solidFill>
                <a:srgbClr val="FFFFFF">
                  <a:alpha val="100000"/>
                </a:srgbClr>
              </a:solidFill>
              <a:ln w="12700">
                <a:solidFill>
                  <a:srgbClr val="2F2F2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7" name="TextBox 7"/>
              <p:cNvSpPr txBox="true"/>
              <p:nvPr/>
            </p:nvSpPr>
            <p:spPr>
              <a:xfrm flipH="false" flipV="false" rot="0">
                <a:off x="754011" y="3111120"/>
                <a:ext cx="2373064" cy="67928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square"/>
              <a:lstStyle/>
              <a:p>
                <a:pPr algn="l">
                  <a:defRPr/>
                </a:pPr>
                <a:r>
                  <a:rPr b="true" i="false" lang="en-US" sz="18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棋盘棋子</a:t>
                </a:r>
                <a:endParaRPr lang="en-US" sz="1100"/>
              </a:p>
            </p:txBody>
          </p:sp>
          <p:sp>
            <p:nvSpPr>
              <p:cNvPr id="8" name="TextBox 8"/>
              <p:cNvSpPr txBox="true"/>
              <p:nvPr/>
            </p:nvSpPr>
            <p:spPr>
              <a:xfrm flipH="false" flipV="false" rot="0">
                <a:off x="754011" y="3790407"/>
                <a:ext cx="2373064" cy="216000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spcAft>
                    <a:spcPts val="600"/>
                  </a:spcAft>
                  <a:defRPr/>
                </a:pPr>
                <a:r>
                  <a:rPr b="false" i="false" lang="en-US" sz="12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使用一副完整的中国象棋棋子，共32枚。棋盘通常采用半张象棋棋盘或专用的翻翻棋棋盘。</a:t>
                </a:r>
                <a:endParaRPr lang="en-US" sz="1100"/>
              </a:p>
            </p:txBody>
          </p:sp>
          <p:sp>
            <p:nvSpPr>
              <p:cNvPr id="9" name="TextBox 9"/>
              <p:cNvSpPr txBox="true"/>
              <p:nvPr/>
            </p:nvSpPr>
            <p:spPr>
              <a:xfrm flipH="false" flipV="false" rot="0">
                <a:off x="1400543" y="2540559"/>
                <a:ext cx="1080000" cy="468000"/>
              </a:xfrm>
              <a:prstGeom prst="rect">
                <a:avLst/>
              </a:prstGeom>
              <a:solidFill>
                <a:srgbClr val="2F2F2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18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01</a:t>
                </a:r>
                <a:endParaRPr lang="en-US" sz="1100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flipH="false" flipV="false" rot="0">
              <a:off x="4363096" y="2540559"/>
              <a:ext cx="3453108" cy="3593541"/>
              <a:chOff x="3426471" y="2540559"/>
              <a:chExt cx="2560286" cy="3593541"/>
            </a:xfrm>
          </p:grpSpPr>
          <p:sp>
            <p:nvSpPr>
              <p:cNvPr id="11" name="AutoShape 11"/>
              <p:cNvSpPr/>
              <p:nvPr/>
            </p:nvSpPr>
            <p:spPr>
              <a:xfrm flipH="false" flipV="false" rot="0">
                <a:off x="3426471" y="2768600"/>
                <a:ext cx="2560286" cy="3365500"/>
              </a:xfrm>
              <a:prstGeom prst="rect">
                <a:avLst/>
              </a:prstGeom>
              <a:solidFill>
                <a:srgbClr val="FFFFFF">
                  <a:alpha val="100000"/>
                </a:srgbClr>
              </a:solidFill>
              <a:ln w="12700">
                <a:solidFill>
                  <a:srgbClr val="2F2F2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12" name="TextBox 12"/>
              <p:cNvSpPr txBox="true"/>
              <p:nvPr/>
            </p:nvSpPr>
            <p:spPr>
              <a:xfrm flipH="false" flipV="false" rot="0">
                <a:off x="3520082" y="3111120"/>
                <a:ext cx="2373064" cy="67928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square"/>
              <a:lstStyle/>
              <a:p>
                <a:pPr algn="l">
                  <a:defRPr/>
                </a:pPr>
                <a:r>
                  <a:rPr b="true" i="false" lang="en-US" sz="18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初始布局</a:t>
                </a:r>
                <a:endParaRPr lang="en-US" sz="1100"/>
              </a:p>
            </p:txBody>
          </p:sp>
          <p:sp>
            <p:nvSpPr>
              <p:cNvPr id="13" name="TextBox 13"/>
              <p:cNvSpPr txBox="true"/>
              <p:nvPr/>
            </p:nvSpPr>
            <p:spPr>
              <a:xfrm flipH="false" flipV="false" rot="0">
                <a:off x="3520082" y="3790407"/>
                <a:ext cx="2373064" cy="216000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spcAft>
                    <a:spcPts val="600"/>
                  </a:spcAft>
                  <a:defRPr/>
                </a:pPr>
                <a:r>
                  <a:rPr b="false" i="false" lang="en-US" sz="12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所有棋子背面向上，随机或按特定规则摆放在棋盘的格子内，形成“暗棋”状态，玩家无法预知每个棋子的身份。</a:t>
                </a:r>
                <a:endParaRPr lang="en-US" sz="1100"/>
              </a:p>
            </p:txBody>
          </p:sp>
          <p:sp>
            <p:nvSpPr>
              <p:cNvPr id="14" name="TextBox 14"/>
              <p:cNvSpPr txBox="true"/>
              <p:nvPr/>
            </p:nvSpPr>
            <p:spPr>
              <a:xfrm flipH="false" flipV="false" rot="0">
                <a:off x="4166614" y="2540559"/>
                <a:ext cx="1080000" cy="468000"/>
              </a:xfrm>
              <a:prstGeom prst="rect">
                <a:avLst/>
              </a:prstGeom>
              <a:solidFill>
                <a:srgbClr val="2F2F2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18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02</a:t>
                </a:r>
                <a:endParaRPr lang="en-US" sz="1100"/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 flipH="false" flipV="false" rot="0">
              <a:off x="8065792" y="2540559"/>
              <a:ext cx="3453108" cy="3593541"/>
              <a:chOff x="6192542" y="2540559"/>
              <a:chExt cx="2560286" cy="3593541"/>
            </a:xfrm>
          </p:grpSpPr>
          <p:sp>
            <p:nvSpPr>
              <p:cNvPr id="16" name="AutoShape 16"/>
              <p:cNvSpPr/>
              <p:nvPr/>
            </p:nvSpPr>
            <p:spPr>
              <a:xfrm flipH="false" flipV="false" rot="0">
                <a:off x="6192542" y="2768600"/>
                <a:ext cx="2560286" cy="3365500"/>
              </a:xfrm>
              <a:prstGeom prst="rect">
                <a:avLst/>
              </a:prstGeom>
              <a:solidFill>
                <a:srgbClr val="FFFFFF">
                  <a:alpha val="100000"/>
                </a:srgbClr>
              </a:solidFill>
              <a:ln w="12700">
                <a:solidFill>
                  <a:srgbClr val="2F2F2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17" name="TextBox 17"/>
              <p:cNvSpPr txBox="true"/>
              <p:nvPr/>
            </p:nvSpPr>
            <p:spPr>
              <a:xfrm flipH="false" flipV="false" rot="0">
                <a:off x="6286153" y="3111120"/>
                <a:ext cx="2373064" cy="67928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square"/>
              <a:lstStyle/>
              <a:p>
                <a:pPr algn="l">
                  <a:defRPr/>
                </a:pPr>
                <a:r>
                  <a:rPr b="true" i="false" lang="en-US" sz="18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决定先后手</a:t>
                </a:r>
                <a:endParaRPr lang="en-US" sz="1100"/>
              </a:p>
            </p:txBody>
          </p:sp>
          <p:sp>
            <p:nvSpPr>
              <p:cNvPr id="18" name="TextBox 18"/>
              <p:cNvSpPr txBox="true"/>
              <p:nvPr/>
            </p:nvSpPr>
            <p:spPr>
              <a:xfrm flipH="false" flipV="false" rot="0">
                <a:off x="6286153" y="3790407"/>
                <a:ext cx="2373064" cy="216000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spcAft>
                    <a:spcPts val="600"/>
                  </a:spcAft>
                  <a:defRPr/>
                </a:pPr>
                <a:r>
                  <a:rPr b="false" i="false" lang="en-US" sz="12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通过猜先或其他随机方式，决定哪位玩家先手。先手玩家翻开的第一个棋子颜色，即为其本局所用的颜色。</a:t>
                </a:r>
                <a:endParaRPr lang="en-US" sz="1100"/>
              </a:p>
            </p:txBody>
          </p:sp>
          <p:sp>
            <p:nvSpPr>
              <p:cNvPr id="19" name="TextBox 19"/>
              <p:cNvSpPr txBox="true"/>
              <p:nvPr/>
            </p:nvSpPr>
            <p:spPr>
              <a:xfrm flipH="false" flipV="false" rot="0">
                <a:off x="6932685" y="2540559"/>
                <a:ext cx="1080000" cy="468000"/>
              </a:xfrm>
              <a:prstGeom prst="rect">
                <a:avLst/>
              </a:prstGeom>
              <a:solidFill>
                <a:srgbClr val="2F2F2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18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03</a:t>
                </a:r>
                <a:endParaRPr lang="en-US" sz="1100"/>
              </a:p>
            </p:txBody>
          </p:sp>
        </p:grpSp>
      </p:grpSp>
      <p:sp>
        <p:nvSpPr>
          <p:cNvPr id="20" name="TextBox 20"/>
          <p:cNvSpPr txBox="true"/>
          <p:nvPr/>
        </p:nvSpPr>
        <p:spPr>
          <a:xfrm flipH="false" flipV="false" rot="0"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280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游戏准备</a:t>
            </a:r>
            <a:endParaRPr lang="en-US" sz="11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true"/>
          <p:nvPr/>
        </p:nvSpPr>
        <p:spPr>
          <a:xfrm flipH="false" flipV="false" rot="0">
            <a:off x="660400" y="1638300"/>
            <a:ext cx="5676900" cy="1284843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360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核心规则详解</a:t>
            </a:r>
            <a:endParaRPr lang="en-US" sz="1100"/>
          </a:p>
        </p:txBody>
      </p:sp>
      <p:sp>
        <p:nvSpPr>
          <p:cNvPr id="3" name="TextBox 3"/>
          <p:cNvSpPr txBox="true"/>
          <p:nvPr/>
        </p:nvSpPr>
        <p:spPr>
          <a:xfrm flipH="false" flipV="false" rot="0">
            <a:off x="660400" y="2934997"/>
            <a:ext cx="5676900" cy="1104991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t" anchorCtr="false" bIns="45720" lIns="91440" rIns="91440" rtlCol="false" tIns="45720" vert="horz" wrap="square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b="false" i="false" lang="en-US" sz="180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掌握棋子的走法与翻棋的技巧是取胜的关键。规则简单易学，但其中蕴含的策略变化无穷。</a:t>
            </a:r>
            <a:endParaRPr lang="en-US" sz="11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e558d5e2-1fc1-42a8-8a20-f2e2b6712908"/>
          <p:cNvGrpSpPr/>
          <p:nvPr/>
        </p:nvGrpSpPr>
        <p:grpSpPr>
          <a:xfrm flipH="false" flipV="false" rot="0">
            <a:off x="660400" y="1130300"/>
            <a:ext cx="10858500" cy="5003800"/>
            <a:chOff x="660400" y="1130300"/>
            <a:chExt cx="10858500" cy="5003800"/>
          </a:xfrm>
        </p:grpSpPr>
        <p:sp>
          <p:nvSpPr>
            <p:cNvPr id="3" name="AutoShape 3"/>
            <p:cNvSpPr/>
            <p:nvPr/>
          </p:nvSpPr>
          <p:spPr>
            <a:xfrm flipH="false" flipV="false" rot="0">
              <a:off x="660400" y="2203914"/>
              <a:ext cx="10858500" cy="3930186"/>
            </a:xfrm>
            <a:prstGeom prst="plaque">
              <a:avLst>
                <a:gd fmla="val 4163" name="adj"/>
              </a:avLst>
            </a:prstGeom>
            <a:ln w="6350">
              <a:solidFill>
                <a:srgbClr val="2F2F2F">
                  <a:alpha val="50196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4" name="TextBox 4"/>
            <p:cNvSpPr txBox="true"/>
            <p:nvPr/>
          </p:nvSpPr>
          <p:spPr>
            <a:xfrm flipH="false" flipV="false" rot="0">
              <a:off x="660400" y="1130300"/>
              <a:ext cx="10858500" cy="536454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anchor="ctr" anchorCtr="false" bIns="45720" lIns="91440" rIns="91440" rtlCol="false" tIns="45720" vert="horz" wrap="square"/>
            <a:lstStyle/>
            <a:p>
              <a:pPr algn="l">
                <a:defRPr/>
              </a:pPr>
              <a:r>
                <a:rPr b="true" i="false" lang="en-US" sz="2400">
                  <a:ln/>
                  <a:solidFill>
                    <a:srgbClr val="2F2F2F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大小相克的战斗法则</a:t>
              </a:r>
              <a:endParaRPr lang="en-US" sz="1100"/>
            </a:p>
          </p:txBody>
        </p:sp>
        <p:grpSp>
          <p:nvGrpSpPr>
            <p:cNvPr id="5" name="Group 5"/>
            <p:cNvGrpSpPr/>
            <p:nvPr/>
          </p:nvGrpSpPr>
          <p:grpSpPr>
            <a:xfrm flipH="false" flipV="false" rot="0">
              <a:off x="906139" y="1903309"/>
              <a:ext cx="2515611" cy="4017989"/>
              <a:chOff x="1022166" y="1903309"/>
              <a:chExt cx="2515611" cy="4017989"/>
            </a:xfrm>
          </p:grpSpPr>
          <p:sp>
            <p:nvSpPr>
              <p:cNvPr id="6" name="TextBox 6"/>
              <p:cNvSpPr txBox="true"/>
              <p:nvPr/>
            </p:nvSpPr>
            <p:spPr>
              <a:xfrm flipH="false" flipV="false" rot="0">
                <a:off x="1022166" y="2585614"/>
                <a:ext cx="2515611" cy="57143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true" i="false" lang="en-US" sz="18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棋子等级序列</a:t>
                </a:r>
                <a:endParaRPr lang="en-US" sz="1100"/>
              </a:p>
            </p:txBody>
          </p:sp>
          <p:sp>
            <p:nvSpPr>
              <p:cNvPr id="7" name="TextBox 7"/>
              <p:cNvSpPr txBox="true"/>
              <p:nvPr/>
            </p:nvSpPr>
            <p:spPr>
              <a:xfrm flipH="false" flipV="false" rot="0">
                <a:off x="1022166" y="3157044"/>
                <a:ext cx="2515611" cy="2764254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棋子按实力从大到小依次为：帅（将）、士、相（象）、车、马、炮、兵（卒）。</a:t>
                </a:r>
                <a:endParaRPr lang="en-US" sz="1100"/>
              </a:p>
            </p:txBody>
          </p:sp>
          <p:sp>
            <p:nvSpPr>
              <p:cNvPr id="8" name="TextBox 8"/>
              <p:cNvSpPr txBox="true"/>
              <p:nvPr/>
            </p:nvSpPr>
            <p:spPr>
              <a:xfrm flipH="false" flipV="false" rot="0">
                <a:off x="1022167" y="1903309"/>
                <a:ext cx="610438" cy="610374"/>
              </a:xfrm>
              <a:prstGeom prst="plaque">
                <a:avLst/>
              </a:prstGeom>
              <a:solidFill>
                <a:srgbClr val="57A5AC">
                  <a:alpha val="100000"/>
                </a:srgbClr>
              </a:solidFill>
              <a:ln>
                <a:headEnd type="none"/>
                <a:tailEnd type="none"/>
              </a:ln>
            </p:spPr>
            <p:txBody>
              <a:bodyPr anchor="ctr" anchorCtr="false" bIns="70920" lIns="91440" rIns="98640" rtlCol="false" tIns="45720" vert="horz" wrap="none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b="true" i="false" lang="en-US" sz="18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1</a:t>
                </a:r>
                <a:endParaRPr lang="en-US" sz="1100"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 flipH="false" flipV="false" rot="0">
              <a:off x="3523516" y="1903309"/>
              <a:ext cx="2515611" cy="4017989"/>
              <a:chOff x="1022166" y="1903309"/>
              <a:chExt cx="2515611" cy="4017989"/>
            </a:xfrm>
          </p:grpSpPr>
          <p:sp>
            <p:nvSpPr>
              <p:cNvPr id="10" name="TextBox 10"/>
              <p:cNvSpPr txBox="true"/>
              <p:nvPr/>
            </p:nvSpPr>
            <p:spPr>
              <a:xfrm flipH="false" flipV="false" rot="0">
                <a:off x="1022166" y="2585614"/>
                <a:ext cx="2515611" cy="57143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true" i="false" lang="en-US" sz="18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基本吃子规则</a:t>
                </a:r>
                <a:endParaRPr lang="en-US" sz="1100"/>
              </a:p>
            </p:txBody>
          </p:sp>
          <p:sp>
            <p:nvSpPr>
              <p:cNvPr id="11" name="TextBox 11"/>
              <p:cNvSpPr txBox="true"/>
              <p:nvPr/>
            </p:nvSpPr>
            <p:spPr>
              <a:xfrm flipH="false" flipV="false" rot="0">
                <a:off x="1022166" y="3157044"/>
                <a:ext cx="2515611" cy="2764254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较大的棋子可以吃掉较小的棋子。例如，车可以吃马、炮、兵等。</a:t>
                </a:r>
                <a:endParaRPr lang="en-US" sz="1100"/>
              </a:p>
            </p:txBody>
          </p:sp>
          <p:sp>
            <p:nvSpPr>
              <p:cNvPr id="12" name="TextBox 12"/>
              <p:cNvSpPr txBox="true"/>
              <p:nvPr/>
            </p:nvSpPr>
            <p:spPr>
              <a:xfrm flipH="false" flipV="false" rot="0">
                <a:off x="1022167" y="1903309"/>
                <a:ext cx="610438" cy="610374"/>
              </a:xfrm>
              <a:prstGeom prst="plaque">
                <a:avLst/>
              </a:prstGeom>
              <a:solidFill>
                <a:srgbClr val="57A5AC">
                  <a:alpha val="100000"/>
                </a:srgbClr>
              </a:solidFill>
              <a:ln>
                <a:headEnd type="none"/>
                <a:tailEnd type="none"/>
              </a:ln>
            </p:spPr>
            <p:txBody>
              <a:bodyPr anchor="ctr" anchorCtr="false" bIns="70920" lIns="91440" rIns="98640" rtlCol="false" tIns="45720" vert="horz" wrap="none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b="true" i="false" lang="en-US" sz="18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2</a:t>
                </a:r>
                <a:endParaRPr lang="en-US" sz="1100"/>
              </a:p>
            </p:txBody>
          </p:sp>
        </p:grpSp>
        <p:grpSp>
          <p:nvGrpSpPr>
            <p:cNvPr id="13" name="Group 13"/>
            <p:cNvGrpSpPr/>
            <p:nvPr/>
          </p:nvGrpSpPr>
          <p:grpSpPr>
            <a:xfrm flipH="false" flipV="false" rot="0">
              <a:off x="6140893" y="1903309"/>
              <a:ext cx="2515611" cy="4017989"/>
              <a:chOff x="1022166" y="1903309"/>
              <a:chExt cx="2515611" cy="4017989"/>
            </a:xfrm>
          </p:grpSpPr>
          <p:sp>
            <p:nvSpPr>
              <p:cNvPr id="14" name="TextBox 14"/>
              <p:cNvSpPr txBox="true"/>
              <p:nvPr/>
            </p:nvSpPr>
            <p:spPr>
              <a:xfrm flipH="false" flipV="false" rot="0">
                <a:off x="1022166" y="2585614"/>
                <a:ext cx="2515611" cy="57143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true" i="false" lang="en-US" sz="18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特殊吃子规则</a:t>
                </a:r>
                <a:endParaRPr lang="en-US" sz="1100"/>
              </a:p>
            </p:txBody>
          </p:sp>
          <p:sp>
            <p:nvSpPr>
              <p:cNvPr id="15" name="TextBox 15"/>
              <p:cNvSpPr txBox="true"/>
              <p:nvPr/>
            </p:nvSpPr>
            <p:spPr>
              <a:xfrm flipH="false" flipV="false" rot="0">
                <a:off x="1022166" y="3157044"/>
                <a:ext cx="2515611" cy="2764254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帅（将）不能吃兵（卒），但兵（卒）可以吃帅（将），这是翻翻棋中一个重要的战术陷阱。</a:t>
                </a:r>
                <a:endParaRPr lang="en-US" sz="1100"/>
              </a:p>
            </p:txBody>
          </p:sp>
          <p:sp>
            <p:nvSpPr>
              <p:cNvPr id="16" name="TextBox 16"/>
              <p:cNvSpPr txBox="true"/>
              <p:nvPr/>
            </p:nvSpPr>
            <p:spPr>
              <a:xfrm flipH="false" flipV="false" rot="0">
                <a:off x="1022167" y="1903309"/>
                <a:ext cx="610438" cy="610374"/>
              </a:xfrm>
              <a:prstGeom prst="plaque">
                <a:avLst/>
              </a:prstGeom>
              <a:solidFill>
                <a:srgbClr val="57A5AC">
                  <a:alpha val="100000"/>
                </a:srgbClr>
              </a:solidFill>
              <a:ln>
                <a:headEnd type="none"/>
                <a:tailEnd type="none"/>
              </a:ln>
            </p:spPr>
            <p:txBody>
              <a:bodyPr anchor="ctr" anchorCtr="false" bIns="70920" lIns="91440" rIns="98640" rtlCol="false" tIns="45720" vert="horz" wrap="none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b="true" i="false" lang="en-US" sz="18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3</a:t>
                </a:r>
                <a:endParaRPr lang="en-US" sz="1100"/>
              </a:p>
            </p:txBody>
          </p:sp>
        </p:grpSp>
        <p:grpSp>
          <p:nvGrpSpPr>
            <p:cNvPr id="17" name="Group 17"/>
            <p:cNvGrpSpPr/>
            <p:nvPr/>
          </p:nvGrpSpPr>
          <p:grpSpPr>
            <a:xfrm flipH="false" flipV="false" rot="0">
              <a:off x="8758270" y="1903309"/>
              <a:ext cx="2515611" cy="4017989"/>
              <a:chOff x="1022166" y="1903309"/>
              <a:chExt cx="2515611" cy="4017989"/>
            </a:xfrm>
          </p:grpSpPr>
          <p:sp>
            <p:nvSpPr>
              <p:cNvPr id="18" name="TextBox 18"/>
              <p:cNvSpPr txBox="true"/>
              <p:nvPr/>
            </p:nvSpPr>
            <p:spPr>
              <a:xfrm flipH="false" flipV="false" rot="0">
                <a:off x="1022166" y="2585614"/>
                <a:ext cx="2515611" cy="57143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true" i="false" lang="en-US" sz="18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同级棋子互吃</a:t>
                </a:r>
                <a:endParaRPr lang="en-US" sz="1100"/>
              </a:p>
            </p:txBody>
          </p:sp>
          <p:sp>
            <p:nvSpPr>
              <p:cNvPr id="19" name="TextBox 19"/>
              <p:cNvSpPr txBox="true"/>
              <p:nvPr/>
            </p:nvSpPr>
            <p:spPr>
              <a:xfrm flipH="false" flipV="false" rot="0">
                <a:off x="1022166" y="3157044"/>
                <a:ext cx="2515611" cy="2764254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当两个相同等级的棋子相遇时，可以互相吃掉，两个棋子将同时从棋盘上移除。</a:t>
                </a:r>
                <a:endParaRPr lang="en-US" sz="1100"/>
              </a:p>
            </p:txBody>
          </p:sp>
          <p:sp>
            <p:nvSpPr>
              <p:cNvPr id="20" name="TextBox 20"/>
              <p:cNvSpPr txBox="true"/>
              <p:nvPr/>
            </p:nvSpPr>
            <p:spPr>
              <a:xfrm flipH="false" flipV="false" rot="0">
                <a:off x="1022167" y="1903309"/>
                <a:ext cx="610438" cy="610374"/>
              </a:xfrm>
              <a:prstGeom prst="plaque">
                <a:avLst/>
              </a:prstGeom>
              <a:solidFill>
                <a:srgbClr val="57A5AC">
                  <a:alpha val="100000"/>
                </a:srgbClr>
              </a:solidFill>
              <a:ln>
                <a:headEnd type="none"/>
                <a:tailEnd type="none"/>
              </a:ln>
            </p:spPr>
            <p:txBody>
              <a:bodyPr anchor="ctr" anchorCtr="false" bIns="70920" lIns="91440" rIns="98640" rtlCol="false" tIns="45720" vert="horz" wrap="none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b="true" i="false" lang="en-US" sz="1800">
                    <a:ln/>
                    <a:solidFill>
                      <a:srgbClr val="FFFFF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4</a:t>
                </a:r>
                <a:endParaRPr lang="en-US" sz="1100"/>
              </a:p>
            </p:txBody>
          </p:sp>
        </p:grpSp>
      </p:grpSp>
      <p:sp>
        <p:nvSpPr>
          <p:cNvPr id="21" name="TextBox 21"/>
          <p:cNvSpPr txBox="true"/>
          <p:nvPr/>
        </p:nvSpPr>
        <p:spPr>
          <a:xfrm flipH="false" flipV="false" rot="0"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280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棋子等级与吃法</a:t>
            </a:r>
            <a:endParaRPr lang="en-US" sz="11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659f3f96-f4e0-4c15-86d3-0e4762b54ae8"/>
          <p:cNvGrpSpPr/>
          <p:nvPr/>
        </p:nvGrpSpPr>
        <p:grpSpPr>
          <a:xfrm flipH="false" flipV="false" rot="0">
            <a:off x="660400" y="1130300"/>
            <a:ext cx="10871201" cy="4635500"/>
            <a:chOff x="660400" y="1130300"/>
            <a:chExt cx="10871201" cy="4635500"/>
          </a:xfrm>
        </p:grpSpPr>
        <p:sp>
          <p:nvSpPr>
            <p:cNvPr id="3" name="AutoShape 3"/>
            <p:cNvSpPr/>
            <p:nvPr/>
          </p:nvSpPr>
          <p:spPr>
            <a:xfrm flipH="false" flipV="false" rot="0">
              <a:off x="660400" y="1778000"/>
              <a:ext cx="10858500" cy="3987800"/>
            </a:xfrm>
            <a:prstGeom prst="plaque">
              <a:avLst>
                <a:gd fmla="val 1798" name="adj"/>
              </a:avLst>
            </a:prstGeom>
            <a:solidFill>
              <a:srgbClr val="FFFFFF">
                <a:alpha val="5098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4" name="TextBox 4"/>
            <p:cNvSpPr txBox="true"/>
            <p:nvPr/>
          </p:nvSpPr>
          <p:spPr>
            <a:xfrm flipH="false" flipV="false" rot="0">
              <a:off x="673101" y="1130300"/>
              <a:ext cx="10858500" cy="533400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anchor="ctr" anchorCtr="false" bIns="45720" lIns="91440" rIns="91440" rtlCol="false" tIns="45720" vert="horz" wrap="square"/>
            <a:lstStyle/>
            <a:p>
              <a:pPr algn="l">
                <a:defRPr/>
              </a:pPr>
              <a:r>
                <a:rPr b="true" i="false" lang="en-US" sz="2400">
                  <a:ln/>
                  <a:solidFill>
                    <a:srgbClr val="2F2F2F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每一步都至关重要</a:t>
              </a:r>
              <a:endParaRPr lang="en-US" sz="1100"/>
            </a:p>
          </p:txBody>
        </p:sp>
        <p:grpSp>
          <p:nvGrpSpPr>
            <p:cNvPr id="5" name="Group 5"/>
            <p:cNvGrpSpPr/>
            <p:nvPr/>
          </p:nvGrpSpPr>
          <p:grpSpPr>
            <a:xfrm flipH="false" flipV="false" rot="0">
              <a:off x="796424" y="1917898"/>
              <a:ext cx="10570076" cy="1196275"/>
              <a:chOff x="660400" y="1997977"/>
              <a:chExt cx="16283631" cy="1842909"/>
            </a:xfrm>
          </p:grpSpPr>
          <p:sp>
            <p:nvSpPr>
              <p:cNvPr id="6" name="TextBox 6"/>
              <p:cNvSpPr txBox="true"/>
              <p:nvPr/>
            </p:nvSpPr>
            <p:spPr>
              <a:xfrm flipH="false" flipV="false" rot="0">
                <a:off x="660400" y="1997977"/>
                <a:ext cx="705300" cy="705299"/>
              </a:xfrm>
              <a:custGeom>
                <a:rect b="b" l="l" r="r" t="t"/>
                <a:pathLst>
                  <a:path h="636309" w="636309">
                    <a:moveTo>
                      <a:pt x="0" y="318154"/>
                    </a:moveTo>
                    <a:cubicBezTo>
                      <a:pt x="0" y="259584"/>
                      <a:pt x="23740" y="206558"/>
                      <a:pt x="62124" y="168175"/>
                    </a:cubicBezTo>
                    <a:lnTo>
                      <a:pt x="125467" y="125467"/>
                    </a:lnTo>
                    <a:lnTo>
                      <a:pt x="168175" y="62124"/>
                    </a:lnTo>
                    <a:cubicBezTo>
                      <a:pt x="206558" y="23740"/>
                      <a:pt x="259584" y="0"/>
                      <a:pt x="318154" y="0"/>
                    </a:cubicBezTo>
                    <a:cubicBezTo>
                      <a:pt x="376725" y="0"/>
                      <a:pt x="429750" y="23741"/>
                      <a:pt x="468133" y="62124"/>
                    </a:cubicBezTo>
                    <a:lnTo>
                      <a:pt x="510840" y="125466"/>
                    </a:lnTo>
                    <a:lnTo>
                      <a:pt x="574185" y="168175"/>
                    </a:lnTo>
                    <a:cubicBezTo>
                      <a:pt x="612569" y="206558"/>
                      <a:pt x="636309" y="259584"/>
                      <a:pt x="636309" y="318154"/>
                    </a:cubicBezTo>
                    <a:cubicBezTo>
                      <a:pt x="636309" y="376725"/>
                      <a:pt x="612569" y="429750"/>
                      <a:pt x="574185" y="468133"/>
                    </a:cubicBezTo>
                    <a:lnTo>
                      <a:pt x="510841" y="510841"/>
                    </a:lnTo>
                    <a:lnTo>
                      <a:pt x="468133" y="574185"/>
                    </a:lnTo>
                    <a:cubicBezTo>
                      <a:pt x="429750" y="612569"/>
                      <a:pt x="376725" y="636309"/>
                      <a:pt x="318154" y="636309"/>
                    </a:cubicBezTo>
                    <a:cubicBezTo>
                      <a:pt x="259584" y="636309"/>
                      <a:pt x="206558" y="612569"/>
                      <a:pt x="168175" y="574185"/>
                    </a:cubicBezTo>
                    <a:lnTo>
                      <a:pt x="125466" y="510840"/>
                    </a:lnTo>
                    <a:lnTo>
                      <a:pt x="62124" y="468133"/>
                    </a:lnTo>
                    <a:cubicBezTo>
                      <a:pt x="23740" y="429750"/>
                      <a:pt x="0" y="376725"/>
                      <a:pt x="0" y="318154"/>
                    </a:cubicBezTo>
                    <a:close/>
                  </a:path>
                </a:pathLst>
              </a:custGeom>
              <a:ln w="19050">
                <a:solidFill>
                  <a:srgbClr val="57A5AC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1600">
                    <a:ln/>
                    <a:solidFill>
                      <a:srgbClr val="2F2F2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1</a:t>
                </a:r>
                <a:endParaRPr lang="en-US" sz="1100"/>
              </a:p>
            </p:txBody>
          </p:sp>
          <p:sp>
            <p:nvSpPr>
              <p:cNvPr id="7" name="TextBox 7"/>
              <p:cNvSpPr txBox="true"/>
              <p:nvPr/>
            </p:nvSpPr>
            <p:spPr>
              <a:xfrm flipH="false" flipV="false" rot="0">
                <a:off x="1395954" y="2031140"/>
                <a:ext cx="15548077" cy="65256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ctr" anchorCtr="false" bIns="46800" lIns="90000" rIns="90000" rtlCol="false" tIns="4680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true" i="false" lang="en-US" sz="18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翻棋规则</a:t>
                </a:r>
                <a:endParaRPr lang="en-US" sz="1100"/>
              </a:p>
            </p:txBody>
          </p:sp>
          <p:sp>
            <p:nvSpPr>
              <p:cNvPr id="8" name="TextBox 8"/>
              <p:cNvSpPr txBox="true"/>
              <p:nvPr/>
            </p:nvSpPr>
            <p:spPr>
              <a:xfrm flipH="false" flipV="false" rot="0">
                <a:off x="1395954" y="2683708"/>
                <a:ext cx="15548077" cy="115717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6800" lIns="90000" rIns="90000" rtlCol="false" tIns="4680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游戏开始后，玩家可以自由选择任何未翻开的暗棋子进行翻面操作，以探明其身份和颜色。</a:t>
                </a:r>
                <a:endParaRPr lang="en-US" sz="1100"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 flipH="false" flipV="false" rot="0">
              <a:off x="796424" y="3192911"/>
              <a:ext cx="10570076" cy="1196275"/>
              <a:chOff x="660400" y="1997977"/>
              <a:chExt cx="16283631" cy="1842909"/>
            </a:xfrm>
          </p:grpSpPr>
          <p:sp>
            <p:nvSpPr>
              <p:cNvPr id="10" name="TextBox 10"/>
              <p:cNvSpPr txBox="true"/>
              <p:nvPr/>
            </p:nvSpPr>
            <p:spPr>
              <a:xfrm flipH="false" flipV="false" rot="0">
                <a:off x="660400" y="1997977"/>
                <a:ext cx="705300" cy="705299"/>
              </a:xfrm>
              <a:custGeom>
                <a:rect b="b" l="l" r="r" t="t"/>
                <a:pathLst>
                  <a:path h="636309" w="636309">
                    <a:moveTo>
                      <a:pt x="0" y="318154"/>
                    </a:moveTo>
                    <a:cubicBezTo>
                      <a:pt x="0" y="259584"/>
                      <a:pt x="23740" y="206558"/>
                      <a:pt x="62124" y="168175"/>
                    </a:cubicBezTo>
                    <a:lnTo>
                      <a:pt x="125467" y="125467"/>
                    </a:lnTo>
                    <a:lnTo>
                      <a:pt x="168175" y="62124"/>
                    </a:lnTo>
                    <a:cubicBezTo>
                      <a:pt x="206558" y="23740"/>
                      <a:pt x="259584" y="0"/>
                      <a:pt x="318154" y="0"/>
                    </a:cubicBezTo>
                    <a:cubicBezTo>
                      <a:pt x="376725" y="0"/>
                      <a:pt x="429750" y="23741"/>
                      <a:pt x="468133" y="62124"/>
                    </a:cubicBezTo>
                    <a:lnTo>
                      <a:pt x="510840" y="125466"/>
                    </a:lnTo>
                    <a:lnTo>
                      <a:pt x="574185" y="168175"/>
                    </a:lnTo>
                    <a:cubicBezTo>
                      <a:pt x="612569" y="206558"/>
                      <a:pt x="636309" y="259584"/>
                      <a:pt x="636309" y="318154"/>
                    </a:cubicBezTo>
                    <a:cubicBezTo>
                      <a:pt x="636309" y="376725"/>
                      <a:pt x="612569" y="429750"/>
                      <a:pt x="574185" y="468133"/>
                    </a:cubicBezTo>
                    <a:lnTo>
                      <a:pt x="510841" y="510841"/>
                    </a:lnTo>
                    <a:lnTo>
                      <a:pt x="468133" y="574185"/>
                    </a:lnTo>
                    <a:cubicBezTo>
                      <a:pt x="429750" y="612569"/>
                      <a:pt x="376725" y="636309"/>
                      <a:pt x="318154" y="636309"/>
                    </a:cubicBezTo>
                    <a:cubicBezTo>
                      <a:pt x="259584" y="636309"/>
                      <a:pt x="206558" y="612569"/>
                      <a:pt x="168175" y="574185"/>
                    </a:cubicBezTo>
                    <a:lnTo>
                      <a:pt x="125466" y="510840"/>
                    </a:lnTo>
                    <a:lnTo>
                      <a:pt x="62124" y="468133"/>
                    </a:lnTo>
                    <a:cubicBezTo>
                      <a:pt x="23740" y="429750"/>
                      <a:pt x="0" y="376725"/>
                      <a:pt x="0" y="318154"/>
                    </a:cubicBezTo>
                    <a:close/>
                  </a:path>
                </a:pathLst>
              </a:custGeom>
              <a:ln w="19050">
                <a:solidFill>
                  <a:srgbClr val="57A5AC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1600">
                    <a:ln/>
                    <a:solidFill>
                      <a:srgbClr val="2F2F2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2</a:t>
                </a:r>
                <a:endParaRPr lang="en-US" sz="1100"/>
              </a:p>
            </p:txBody>
          </p:sp>
          <p:sp>
            <p:nvSpPr>
              <p:cNvPr id="11" name="TextBox 11"/>
              <p:cNvSpPr txBox="true"/>
              <p:nvPr/>
            </p:nvSpPr>
            <p:spPr>
              <a:xfrm flipH="false" flipV="false" rot="0">
                <a:off x="1395954" y="2031140"/>
                <a:ext cx="15548077" cy="65256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ctr" anchorCtr="false" bIns="46800" lIns="90000" rIns="90000" rtlCol="false" tIns="4680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true" i="false" lang="en-US" sz="18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移动方式</a:t>
                </a:r>
                <a:endParaRPr lang="en-US" sz="1100"/>
              </a:p>
            </p:txBody>
          </p:sp>
          <p:sp>
            <p:nvSpPr>
              <p:cNvPr id="12" name="TextBox 12"/>
              <p:cNvSpPr txBox="true"/>
              <p:nvPr/>
            </p:nvSpPr>
            <p:spPr>
              <a:xfrm flipH="false" flipV="false" rot="0">
                <a:off x="1395954" y="2683708"/>
                <a:ext cx="15548077" cy="115717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6800" lIns="90000" rIns="90000" rtlCol="false" tIns="4680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除炮外，所有棋子每次只能横向或竖向移动一格。</a:t>
                </a:r>
                <a:endParaRPr lang="en-US" sz="1100"/>
              </a:p>
            </p:txBody>
          </p:sp>
        </p:grpSp>
        <p:grpSp>
          <p:nvGrpSpPr>
            <p:cNvPr id="13" name="Group 13"/>
            <p:cNvGrpSpPr/>
            <p:nvPr/>
          </p:nvGrpSpPr>
          <p:grpSpPr>
            <a:xfrm flipH="false" flipV="false" rot="0">
              <a:off x="796424" y="4467924"/>
              <a:ext cx="10570076" cy="1196275"/>
              <a:chOff x="660400" y="1997977"/>
              <a:chExt cx="16283631" cy="1842909"/>
            </a:xfrm>
          </p:grpSpPr>
          <p:sp>
            <p:nvSpPr>
              <p:cNvPr id="14" name="TextBox 14"/>
              <p:cNvSpPr txBox="true"/>
              <p:nvPr/>
            </p:nvSpPr>
            <p:spPr>
              <a:xfrm flipH="false" flipV="false" rot="0">
                <a:off x="660400" y="1997977"/>
                <a:ext cx="705300" cy="705299"/>
              </a:xfrm>
              <a:custGeom>
                <a:rect b="b" l="l" r="r" t="t"/>
                <a:pathLst>
                  <a:path h="636309" w="636309">
                    <a:moveTo>
                      <a:pt x="0" y="318154"/>
                    </a:moveTo>
                    <a:cubicBezTo>
                      <a:pt x="0" y="259584"/>
                      <a:pt x="23740" y="206558"/>
                      <a:pt x="62124" y="168175"/>
                    </a:cubicBezTo>
                    <a:lnTo>
                      <a:pt x="125467" y="125467"/>
                    </a:lnTo>
                    <a:lnTo>
                      <a:pt x="168175" y="62124"/>
                    </a:lnTo>
                    <a:cubicBezTo>
                      <a:pt x="206558" y="23740"/>
                      <a:pt x="259584" y="0"/>
                      <a:pt x="318154" y="0"/>
                    </a:cubicBezTo>
                    <a:cubicBezTo>
                      <a:pt x="376725" y="0"/>
                      <a:pt x="429750" y="23741"/>
                      <a:pt x="468133" y="62124"/>
                    </a:cubicBezTo>
                    <a:lnTo>
                      <a:pt x="510840" y="125466"/>
                    </a:lnTo>
                    <a:lnTo>
                      <a:pt x="574185" y="168175"/>
                    </a:lnTo>
                    <a:cubicBezTo>
                      <a:pt x="612569" y="206558"/>
                      <a:pt x="636309" y="259584"/>
                      <a:pt x="636309" y="318154"/>
                    </a:cubicBezTo>
                    <a:cubicBezTo>
                      <a:pt x="636309" y="376725"/>
                      <a:pt x="612569" y="429750"/>
                      <a:pt x="574185" y="468133"/>
                    </a:cubicBezTo>
                    <a:lnTo>
                      <a:pt x="510841" y="510841"/>
                    </a:lnTo>
                    <a:lnTo>
                      <a:pt x="468133" y="574185"/>
                    </a:lnTo>
                    <a:cubicBezTo>
                      <a:pt x="429750" y="612569"/>
                      <a:pt x="376725" y="636309"/>
                      <a:pt x="318154" y="636309"/>
                    </a:cubicBezTo>
                    <a:cubicBezTo>
                      <a:pt x="259584" y="636309"/>
                      <a:pt x="206558" y="612569"/>
                      <a:pt x="168175" y="574185"/>
                    </a:cubicBezTo>
                    <a:lnTo>
                      <a:pt x="125466" y="510840"/>
                    </a:lnTo>
                    <a:lnTo>
                      <a:pt x="62124" y="468133"/>
                    </a:lnTo>
                    <a:cubicBezTo>
                      <a:pt x="23740" y="429750"/>
                      <a:pt x="0" y="376725"/>
                      <a:pt x="0" y="318154"/>
                    </a:cubicBezTo>
                    <a:close/>
                  </a:path>
                </a:pathLst>
              </a:custGeom>
              <a:ln w="19050">
                <a:solidFill>
                  <a:srgbClr val="57A5AC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1600">
                    <a:ln/>
                    <a:solidFill>
                      <a:srgbClr val="2F2F2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3</a:t>
                </a:r>
                <a:endParaRPr lang="en-US" sz="1100"/>
              </a:p>
            </p:txBody>
          </p:sp>
          <p:sp>
            <p:nvSpPr>
              <p:cNvPr id="15" name="TextBox 15"/>
              <p:cNvSpPr txBox="true"/>
              <p:nvPr/>
            </p:nvSpPr>
            <p:spPr>
              <a:xfrm flipH="false" flipV="false" rot="0">
                <a:off x="1395954" y="2031140"/>
                <a:ext cx="15548077" cy="65256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ctr" anchorCtr="false" bIns="46800" lIns="90000" rIns="90000" rtlCol="false" tIns="4680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true" i="false" lang="en-US" sz="18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炮的独特走法</a:t>
                </a:r>
                <a:endParaRPr lang="en-US" sz="1100"/>
              </a:p>
            </p:txBody>
          </p:sp>
          <p:sp>
            <p:nvSpPr>
              <p:cNvPr id="16" name="TextBox 16"/>
              <p:cNvSpPr txBox="true"/>
              <p:nvPr/>
            </p:nvSpPr>
            <p:spPr>
              <a:xfrm flipH="false" flipV="false" rot="0">
                <a:off x="1395954" y="2683708"/>
                <a:ext cx="15548077" cy="1157178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6800" lIns="90000" rIns="90000" rtlCol="false" tIns="46800" vert="horz" wrap="square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炮在移动时（不吃子）也是一格一格移动。但在吃子时，必须遵循“隔山打牛”的规则，即中间必须隔一个棋子（炮架）才能吃掉对方的棋子。</a:t>
                </a:r>
                <a:endParaRPr lang="en-US" sz="1100"/>
              </a:p>
            </p:txBody>
          </p:sp>
        </p:grpSp>
      </p:grpSp>
      <p:sp>
        <p:nvSpPr>
          <p:cNvPr id="17" name="TextBox 17"/>
          <p:cNvSpPr txBox="true"/>
          <p:nvPr/>
        </p:nvSpPr>
        <p:spPr>
          <a:xfrm flipH="false" flipV="false" rot="0"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280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独特走法规则</a:t>
            </a:r>
            <a:endParaRPr lang="en-US" sz="11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20735d5b-9a74-46a3-8940-ba9f10e33252"/>
          <p:cNvGrpSpPr/>
          <p:nvPr/>
        </p:nvGrpSpPr>
        <p:grpSpPr>
          <a:xfrm flipH="false" flipV="false" rot="0">
            <a:off x="0" y="0"/>
            <a:ext cx="12192000" cy="6858000"/>
            <a:chOff x="0" y="0"/>
            <a:chExt cx="12192000" cy="6858000"/>
          </a:xfrm>
        </p:grpSpPr>
        <p:grpSp>
          <p:nvGrpSpPr>
            <p:cNvPr id="3" name="Group 3"/>
            <p:cNvGrpSpPr/>
            <p:nvPr/>
          </p:nvGrpSpPr>
          <p:grpSpPr>
            <a:xfrm flipH="false" flipV="false" rot="0">
              <a:off x="0" y="0"/>
              <a:ext cx="12192000" cy="6858000"/>
              <a:chOff x="0" y="0"/>
              <a:chExt cx="12192000" cy="6858000"/>
            </a:xfrm>
          </p:grpSpPr>
          <p:grpSp>
            <p:nvGrpSpPr>
              <p:cNvPr id="4" name="Group 4"/>
              <p:cNvGrpSpPr/>
              <p:nvPr/>
            </p:nvGrpSpPr>
            <p:grpSpPr>
              <a:xfrm flipH="true" flipV="true" rot="0">
                <a:off x="9143999" y="0"/>
                <a:ext cx="3048001" cy="848599"/>
                <a:chOff x="0" y="0"/>
                <a:chExt cx="4145350" cy="1154114"/>
              </a:xfrm>
            </p:grpSpPr>
            <p:sp>
              <p:nvSpPr>
                <p:cNvPr id="5" name="AutoShape 5"/>
                <p:cNvSpPr/>
                <p:nvPr/>
              </p:nvSpPr>
              <p:spPr>
                <a:xfrm flipH="false" flipV="false" rot="0">
                  <a:off x="0" y="334843"/>
                  <a:ext cx="3308052" cy="719530"/>
                </a:xfrm>
                <a:custGeom>
                  <a:rect b="b" l="l" r="r" t="t"/>
                  <a:pathLst>
                    <a:path h="719530" w="3308052">
                      <a:moveTo>
                        <a:pt x="0" y="0"/>
                      </a:moveTo>
                      <a:lnTo>
                        <a:pt x="2129250" y="0"/>
                      </a:lnTo>
                      <a:lnTo>
                        <a:pt x="2129250" y="1770"/>
                      </a:lnTo>
                      <a:lnTo>
                        <a:pt x="2163356" y="307"/>
                      </a:lnTo>
                      <a:cubicBezTo>
                        <a:pt x="2376569" y="4728"/>
                        <a:pt x="2510613" y="57317"/>
                        <a:pt x="2682648" y="189750"/>
                      </a:cubicBezTo>
                      <a:lnTo>
                        <a:pt x="3308052" y="714349"/>
                      </a:lnTo>
                      <a:cubicBezTo>
                        <a:pt x="3075111" y="718574"/>
                        <a:pt x="2703822" y="720511"/>
                        <a:pt x="2281478" y="719045"/>
                      </a:cubicBezTo>
                      <a:lnTo>
                        <a:pt x="2129250" y="718124"/>
                      </a:lnTo>
                      <a:lnTo>
                        <a:pt x="2129250" y="719530"/>
                      </a:lnTo>
                      <a:lnTo>
                        <a:pt x="0" y="719530"/>
                      </a:lnTo>
                      <a:close/>
                    </a:path>
                  </a:pathLst>
                </a:custGeom>
                <a:solidFill>
                  <a:srgbClr val="2F2F2F">
                    <a:alpha val="7843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6" name="AutoShape 6"/>
                <p:cNvSpPr/>
                <p:nvPr/>
              </p:nvSpPr>
              <p:spPr>
                <a:xfrm flipH="false" flipV="false" rot="0">
                  <a:off x="0" y="0"/>
                  <a:ext cx="4145350" cy="1154114"/>
                </a:xfrm>
                <a:custGeom>
                  <a:rect b="b" l="l" r="r" t="t"/>
                  <a:pathLst>
                    <a:path h="1154114" w="4145350">
                      <a:moveTo>
                        <a:pt x="2036673" y="0"/>
                      </a:moveTo>
                      <a:lnTo>
                        <a:pt x="2037475" y="3"/>
                      </a:lnTo>
                      <a:lnTo>
                        <a:pt x="2059989" y="3"/>
                      </a:lnTo>
                      <a:lnTo>
                        <a:pt x="2059989" y="75"/>
                      </a:lnTo>
                      <a:lnTo>
                        <a:pt x="2672363" y="2058"/>
                      </a:lnTo>
                      <a:cubicBezTo>
                        <a:pt x="2829399" y="42859"/>
                        <a:pt x="2858886" y="37031"/>
                        <a:pt x="3104384" y="228354"/>
                      </a:cubicBezTo>
                      <a:cubicBezTo>
                        <a:pt x="3349882" y="419677"/>
                        <a:pt x="3798362" y="842784"/>
                        <a:pt x="4145350" y="1150000"/>
                      </a:cubicBezTo>
                      <a:lnTo>
                        <a:pt x="3723614" y="1154114"/>
                      </a:lnTo>
                      <a:lnTo>
                        <a:pt x="2808141" y="362075"/>
                      </a:lnTo>
                      <a:cubicBezTo>
                        <a:pt x="2715438" y="312874"/>
                        <a:pt x="2721567" y="217993"/>
                        <a:pt x="2268711" y="186313"/>
                      </a:cubicBezTo>
                      <a:lnTo>
                        <a:pt x="2044933" y="176924"/>
                      </a:lnTo>
                      <a:lnTo>
                        <a:pt x="0" y="176924"/>
                      </a:lnTo>
                      <a:lnTo>
                        <a:pt x="0" y="3"/>
                      </a:lnTo>
                      <a:lnTo>
                        <a:pt x="2036673" y="3"/>
                      </a:lnTo>
                      <a:close/>
                    </a:path>
                  </a:pathLst>
                </a:custGeom>
                <a:solidFill>
                  <a:srgbClr val="2F2F2F">
                    <a:alpha val="7843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grpSp>
            <p:nvGrpSpPr>
              <p:cNvPr id="7" name="Group 7"/>
              <p:cNvGrpSpPr/>
              <p:nvPr/>
            </p:nvGrpSpPr>
            <p:grpSpPr>
              <a:xfrm flipH="false" flipV="false" rot="0">
                <a:off x="0" y="6009401"/>
                <a:ext cx="3048001" cy="848599"/>
                <a:chOff x="0" y="0"/>
                <a:chExt cx="4145350" cy="1154114"/>
              </a:xfrm>
            </p:grpSpPr>
            <p:sp>
              <p:nvSpPr>
                <p:cNvPr id="8" name="AutoShape 8"/>
                <p:cNvSpPr/>
                <p:nvPr/>
              </p:nvSpPr>
              <p:spPr>
                <a:xfrm flipH="false" flipV="false" rot="0">
                  <a:off x="0" y="334843"/>
                  <a:ext cx="3308052" cy="719530"/>
                </a:xfrm>
                <a:custGeom>
                  <a:rect b="b" l="l" r="r" t="t"/>
                  <a:pathLst>
                    <a:path h="719530" w="3308052">
                      <a:moveTo>
                        <a:pt x="0" y="0"/>
                      </a:moveTo>
                      <a:lnTo>
                        <a:pt x="2129250" y="0"/>
                      </a:lnTo>
                      <a:lnTo>
                        <a:pt x="2129250" y="1770"/>
                      </a:lnTo>
                      <a:lnTo>
                        <a:pt x="2163356" y="307"/>
                      </a:lnTo>
                      <a:cubicBezTo>
                        <a:pt x="2376569" y="4728"/>
                        <a:pt x="2510613" y="57317"/>
                        <a:pt x="2682648" y="189750"/>
                      </a:cubicBezTo>
                      <a:lnTo>
                        <a:pt x="3308052" y="714349"/>
                      </a:lnTo>
                      <a:cubicBezTo>
                        <a:pt x="3075111" y="718574"/>
                        <a:pt x="2703822" y="720511"/>
                        <a:pt x="2281478" y="719045"/>
                      </a:cubicBezTo>
                      <a:lnTo>
                        <a:pt x="2129250" y="718124"/>
                      </a:lnTo>
                      <a:lnTo>
                        <a:pt x="2129250" y="719530"/>
                      </a:lnTo>
                      <a:lnTo>
                        <a:pt x="0" y="719530"/>
                      </a:lnTo>
                      <a:close/>
                    </a:path>
                  </a:pathLst>
                </a:custGeom>
                <a:solidFill>
                  <a:srgbClr val="2F2F2F">
                    <a:alpha val="7843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9" name="AutoShape 9"/>
                <p:cNvSpPr/>
                <p:nvPr/>
              </p:nvSpPr>
              <p:spPr>
                <a:xfrm flipH="false" flipV="false" rot="0">
                  <a:off x="0" y="0"/>
                  <a:ext cx="4145350" cy="1154114"/>
                </a:xfrm>
                <a:custGeom>
                  <a:rect b="b" l="l" r="r" t="t"/>
                  <a:pathLst>
                    <a:path h="1154114" w="4145350">
                      <a:moveTo>
                        <a:pt x="2036673" y="0"/>
                      </a:moveTo>
                      <a:lnTo>
                        <a:pt x="2037475" y="3"/>
                      </a:lnTo>
                      <a:lnTo>
                        <a:pt x="2059989" y="3"/>
                      </a:lnTo>
                      <a:lnTo>
                        <a:pt x="2059989" y="75"/>
                      </a:lnTo>
                      <a:lnTo>
                        <a:pt x="2672363" y="2058"/>
                      </a:lnTo>
                      <a:cubicBezTo>
                        <a:pt x="2829399" y="42859"/>
                        <a:pt x="2858886" y="37031"/>
                        <a:pt x="3104384" y="228354"/>
                      </a:cubicBezTo>
                      <a:cubicBezTo>
                        <a:pt x="3349882" y="419677"/>
                        <a:pt x="3798362" y="842784"/>
                        <a:pt x="4145350" y="1150000"/>
                      </a:cubicBezTo>
                      <a:lnTo>
                        <a:pt x="3723614" y="1154114"/>
                      </a:lnTo>
                      <a:lnTo>
                        <a:pt x="2808141" y="362075"/>
                      </a:lnTo>
                      <a:cubicBezTo>
                        <a:pt x="2715438" y="312874"/>
                        <a:pt x="2721567" y="217993"/>
                        <a:pt x="2268711" y="186313"/>
                      </a:cubicBezTo>
                      <a:lnTo>
                        <a:pt x="2044933" y="176924"/>
                      </a:lnTo>
                      <a:lnTo>
                        <a:pt x="0" y="176924"/>
                      </a:lnTo>
                      <a:lnTo>
                        <a:pt x="0" y="3"/>
                      </a:lnTo>
                      <a:lnTo>
                        <a:pt x="2036673" y="3"/>
                      </a:lnTo>
                      <a:close/>
                    </a:path>
                  </a:pathLst>
                </a:custGeom>
                <a:solidFill>
                  <a:srgbClr val="2F2F2F">
                    <a:alpha val="7843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</p:grpSp>
        <p:sp>
          <p:nvSpPr>
            <p:cNvPr id="10" name="TextBox 10"/>
            <p:cNvSpPr txBox="true"/>
            <p:nvPr/>
          </p:nvSpPr>
          <p:spPr>
            <a:xfrm flipH="false" flipV="false" rot="0">
              <a:off x="660400" y="1130299"/>
              <a:ext cx="10858500" cy="1100939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  <p:txBody>
            <a:bodyPr anchor="ctr" anchorCtr="false" bIns="45720" lIns="91440" rIns="91440" rtlCol="false" tIns="45720" vert="horz" wrap="square"/>
            <a:lstStyle/>
            <a:p>
              <a:pPr algn="ctr">
                <a:defRPr/>
              </a:pPr>
              <a:r>
                <a:rPr b="true" i="false" lang="en-US" sz="2400">
                  <a:ln/>
                  <a:solidFill>
                    <a:srgbClr val="2F2F2F">
                      <a:alpha val="100000"/>
                    </a:srgbClr>
                  </a:solidFill>
                  <a:latin typeface="微软雅黑"/>
                  <a:ea typeface="微软雅黑"/>
                  <a:cs typeface="微软雅黑"/>
                </a:rPr>
                <a:t>比拼反应与决策力</a:t>
              </a:r>
              <a:endParaRPr lang="en-US" sz="1100"/>
            </a:p>
          </p:txBody>
        </p:sp>
        <p:grpSp>
          <p:nvGrpSpPr>
            <p:cNvPr id="11" name="Group 11"/>
            <p:cNvGrpSpPr/>
            <p:nvPr/>
          </p:nvGrpSpPr>
          <p:grpSpPr>
            <a:xfrm flipH="false" flipV="false" rot="0">
              <a:off x="660400" y="2758289"/>
              <a:ext cx="3440364" cy="2969411"/>
              <a:chOff x="660400" y="2758289"/>
              <a:chExt cx="2577888" cy="2969411"/>
            </a:xfrm>
          </p:grpSpPr>
          <p:sp>
            <p:nvSpPr>
              <p:cNvPr id="12" name="AutoShape 12"/>
              <p:cNvSpPr/>
              <p:nvPr/>
            </p:nvSpPr>
            <p:spPr>
              <a:xfrm flipH="false" flipV="false" rot="0">
                <a:off x="660400" y="2758289"/>
                <a:ext cx="2577888" cy="2969411"/>
              </a:xfrm>
              <a:prstGeom prst="roundRect">
                <a:avLst>
                  <a:gd fmla="val 7800" name="adj"/>
                </a:avLst>
              </a:prstGeom>
              <a:ln w="12700">
                <a:solidFill>
                  <a:srgbClr val="2F2F2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13" name="TextBox 13"/>
              <p:cNvSpPr txBox="true"/>
              <p:nvPr/>
            </p:nvSpPr>
            <p:spPr>
              <a:xfrm flipH="false" flipV="false" rot="0">
                <a:off x="797866" y="3862439"/>
                <a:ext cx="2302957" cy="67182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square"/>
              <a:lstStyle/>
              <a:p>
                <a:pPr algn="ctr">
                  <a:defRPr/>
                </a:pPr>
                <a:r>
                  <a:rPr b="true" i="false" lang="en-US" sz="18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走棋时间</a:t>
                </a:r>
                <a:endParaRPr lang="en-US" sz="1100"/>
              </a:p>
            </p:txBody>
          </p:sp>
          <p:sp>
            <p:nvSpPr>
              <p:cNvPr id="14" name="TextBox 14"/>
              <p:cNvSpPr txBox="true"/>
              <p:nvPr/>
            </p:nvSpPr>
            <p:spPr>
              <a:xfrm flipH="false" flipV="false" rot="0">
                <a:off x="797866" y="4534269"/>
                <a:ext cx="2302957" cy="1017502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为保证游戏节奏，通常规定每位玩家每步棋的思考和操作时间为30秒。</a:t>
                </a:r>
                <a:endParaRPr lang="en-US" sz="1100"/>
              </a:p>
            </p:txBody>
          </p:sp>
          <p:sp>
            <p:nvSpPr>
              <p:cNvPr id="15" name="TextBox 15"/>
              <p:cNvSpPr txBox="true"/>
              <p:nvPr/>
            </p:nvSpPr>
            <p:spPr>
              <a:xfrm flipH="false" flipV="false" rot="0">
                <a:off x="1679594" y="3067796"/>
                <a:ext cx="539501" cy="720000"/>
              </a:xfrm>
              <a:prstGeom prst="ellipse">
                <a:avLst/>
              </a:prstGeom>
              <a:ln w="12700">
                <a:solidFill>
                  <a:srgbClr val="2F2F2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2000">
                    <a:ln/>
                    <a:solidFill>
                      <a:srgbClr val="2F2F2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01</a:t>
                </a:r>
                <a:endParaRPr lang="en-US" sz="1100"/>
              </a:p>
            </p:txBody>
          </p:sp>
        </p:grpSp>
        <p:grpSp>
          <p:nvGrpSpPr>
            <p:cNvPr id="16" name="Group 16"/>
            <p:cNvGrpSpPr/>
            <p:nvPr/>
          </p:nvGrpSpPr>
          <p:grpSpPr>
            <a:xfrm flipH="false" flipV="false" rot="0">
              <a:off x="4369468" y="2758289"/>
              <a:ext cx="3440364" cy="2969411"/>
              <a:chOff x="3420604" y="2758289"/>
              <a:chExt cx="2577888" cy="2969411"/>
            </a:xfrm>
          </p:grpSpPr>
          <p:sp>
            <p:nvSpPr>
              <p:cNvPr id="17" name="AutoShape 17"/>
              <p:cNvSpPr/>
              <p:nvPr/>
            </p:nvSpPr>
            <p:spPr>
              <a:xfrm flipH="false" flipV="false" rot="0">
                <a:off x="3420604" y="2758289"/>
                <a:ext cx="2577888" cy="2969411"/>
              </a:xfrm>
              <a:prstGeom prst="roundRect">
                <a:avLst>
                  <a:gd fmla="val 7800" name="adj"/>
                </a:avLst>
              </a:prstGeom>
              <a:ln w="12700">
                <a:solidFill>
                  <a:srgbClr val="2F2F2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18" name="TextBox 18"/>
              <p:cNvSpPr txBox="true"/>
              <p:nvPr/>
            </p:nvSpPr>
            <p:spPr>
              <a:xfrm flipH="false" flipV="false" rot="0">
                <a:off x="3558070" y="3862439"/>
                <a:ext cx="2302957" cy="67182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square"/>
              <a:lstStyle/>
              <a:p>
                <a:pPr algn="ctr">
                  <a:defRPr/>
                </a:pPr>
                <a:r>
                  <a:rPr b="true" i="false" lang="en-US" sz="18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超时判负</a:t>
                </a:r>
                <a:endParaRPr lang="en-US" sz="1100"/>
              </a:p>
            </p:txBody>
          </p:sp>
          <p:sp>
            <p:nvSpPr>
              <p:cNvPr id="19" name="TextBox 19"/>
              <p:cNvSpPr txBox="true"/>
              <p:nvPr/>
            </p:nvSpPr>
            <p:spPr>
              <a:xfrm flipH="false" flipV="false" rot="0">
                <a:off x="3558070" y="4534269"/>
                <a:ext cx="2302957" cy="1017502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如果一方玩家在对局中累计超时达到3次，则直接判为负局。</a:t>
                </a:r>
                <a:endParaRPr lang="en-US" sz="1100"/>
              </a:p>
            </p:txBody>
          </p:sp>
          <p:sp>
            <p:nvSpPr>
              <p:cNvPr id="20" name="TextBox 20"/>
              <p:cNvSpPr txBox="true"/>
              <p:nvPr/>
            </p:nvSpPr>
            <p:spPr>
              <a:xfrm flipH="false" flipV="false" rot="0">
                <a:off x="4439798" y="3067796"/>
                <a:ext cx="539501" cy="720000"/>
              </a:xfrm>
              <a:prstGeom prst="ellipse">
                <a:avLst/>
              </a:prstGeom>
              <a:ln w="12700">
                <a:solidFill>
                  <a:srgbClr val="2F2F2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2000">
                    <a:ln/>
                    <a:solidFill>
                      <a:srgbClr val="2F2F2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02</a:t>
                </a:r>
                <a:endParaRPr lang="en-US" sz="1100"/>
              </a:p>
            </p:txBody>
          </p:sp>
        </p:grpSp>
        <p:grpSp>
          <p:nvGrpSpPr>
            <p:cNvPr id="21" name="Group 21"/>
            <p:cNvGrpSpPr/>
            <p:nvPr/>
          </p:nvGrpSpPr>
          <p:grpSpPr>
            <a:xfrm flipH="false" flipV="false" rot="0">
              <a:off x="8078536" y="2758289"/>
              <a:ext cx="3440364" cy="2969411"/>
              <a:chOff x="6180808" y="2758289"/>
              <a:chExt cx="2577888" cy="2969411"/>
            </a:xfrm>
          </p:grpSpPr>
          <p:sp>
            <p:nvSpPr>
              <p:cNvPr id="22" name="AutoShape 22"/>
              <p:cNvSpPr/>
              <p:nvPr/>
            </p:nvSpPr>
            <p:spPr>
              <a:xfrm flipH="false" flipV="false" rot="0">
                <a:off x="6180808" y="2758289"/>
                <a:ext cx="2577888" cy="2969411"/>
              </a:xfrm>
              <a:prstGeom prst="roundRect">
                <a:avLst>
                  <a:gd fmla="val 7800" name="adj"/>
                </a:avLst>
              </a:prstGeom>
              <a:ln w="12700">
                <a:solidFill>
                  <a:srgbClr val="2F2F2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23" name="TextBox 23"/>
              <p:cNvSpPr txBox="true"/>
              <p:nvPr/>
            </p:nvSpPr>
            <p:spPr>
              <a:xfrm flipH="false" flipV="false" rot="0">
                <a:off x="6318274" y="3862439"/>
                <a:ext cx="2302957" cy="67182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b" anchorCtr="false" bIns="45720" lIns="91440" rIns="91440" rtlCol="false" tIns="45720" vert="horz" wrap="square"/>
              <a:lstStyle/>
              <a:p>
                <a:pPr algn="ctr">
                  <a:defRPr/>
                </a:pPr>
                <a:r>
                  <a:rPr b="true" i="false" lang="en-US" sz="18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追子限制</a:t>
                </a:r>
                <a:endParaRPr lang="en-US" sz="1100"/>
              </a:p>
            </p:txBody>
          </p:sp>
          <p:sp>
            <p:nvSpPr>
              <p:cNvPr id="24" name="TextBox 24"/>
              <p:cNvSpPr txBox="true"/>
              <p:nvPr/>
            </p:nvSpPr>
            <p:spPr>
              <a:xfrm flipH="false" flipV="false" rot="0">
                <a:off x="6318274" y="4534269"/>
                <a:ext cx="2302957" cy="1017502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anchor="t" anchorCtr="false" bIns="45720" lIns="91440" rIns="91440" rtlCol="false" tIns="45720" vert="horz" wrap="square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b="false" i="false" lang="en-US" sz="1200">
                    <a:ln/>
                    <a:solidFill>
                      <a:srgbClr val="2F2F2F">
                        <a:alpha val="100000"/>
                      </a:srgbClr>
                    </a:solidFill>
                    <a:latin typeface="微软雅黑"/>
                    <a:ea typeface="微软雅黑"/>
                    <a:cs typeface="微软雅黑"/>
                  </a:rPr>
                  <a:t>为避免无意义的长捉，规则规定同一枚棋子连续追逐对方同一枚棋子超过10步后，将受到限制，不能再继续追逐。</a:t>
                </a:r>
                <a:endParaRPr lang="en-US" sz="1100"/>
              </a:p>
            </p:txBody>
          </p:sp>
          <p:sp>
            <p:nvSpPr>
              <p:cNvPr id="25" name="TextBox 25"/>
              <p:cNvSpPr txBox="true"/>
              <p:nvPr/>
            </p:nvSpPr>
            <p:spPr>
              <a:xfrm flipH="false" flipV="false" rot="0">
                <a:off x="7200002" y="3067796"/>
                <a:ext cx="539501" cy="720000"/>
              </a:xfrm>
              <a:prstGeom prst="ellipse">
                <a:avLst/>
              </a:prstGeom>
              <a:ln w="12700">
                <a:solidFill>
                  <a:srgbClr val="2F2F2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anchor="ctr" anchorCtr="false" bIns="45720" lIns="91440" rIns="91440" rtlCol="false" tIns="45720" vert="horz" wrap="none"/>
              <a:lstStyle/>
              <a:p>
                <a:pPr algn="ctr">
                  <a:defRPr/>
                </a:pPr>
                <a:r>
                  <a:rPr b="true" i="false" lang="en-US" sz="2000">
                    <a:ln/>
                    <a:solidFill>
                      <a:srgbClr val="2F2F2F">
                        <a:alpha val="100000"/>
                      </a:srgbClr>
                    </a:solidFill>
                    <a:latin typeface="Arial"/>
                    <a:ea typeface="Arial"/>
                    <a:cs typeface="Arial"/>
                  </a:rPr>
                  <a:t>03</a:t>
                </a:r>
                <a:endParaRPr lang="en-US" sz="1100"/>
              </a:p>
            </p:txBody>
          </p:sp>
        </p:grpSp>
      </p:grpSp>
      <p:sp>
        <p:nvSpPr>
          <p:cNvPr id="26" name="TextBox 26"/>
          <p:cNvSpPr txBox="true"/>
          <p:nvPr/>
        </p:nvSpPr>
        <p:spPr>
          <a:xfrm flipH="false" flipV="false" rot="0"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anchor="b" anchorCtr="false" bIns="45720" lIns="91440" rIns="91440" rtlCol="false" tIns="45720" vert="horz" wrap="square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b="true" i="false" lang="en-US" sz="2800">
                <a:ln/>
                <a:solidFill>
                  <a:srgbClr val="2F2F2F">
                    <a:alpha val="100000"/>
                  </a:srgbClr>
                </a:solidFill>
                <a:latin typeface="微软雅黑"/>
                <a:ea typeface="微软雅黑"/>
                <a:cs typeface="微软雅黑"/>
              </a:rPr>
              <a:t>行棋与时间限制</a:t>
            </a:r>
            <a:endParaRPr lang="en-US" sz="11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6092d20-21a0-4dc7-b3a7-8f243034186f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terms:modified xsi:type="dcterms:W3CDTF">2011-08-01T06:04:30Z</dcterms:modified>
  <cp:revision>1</cp:revision>
</cp:coreProperties>
</file>